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7"/>
  </p:notesMasterIdLst>
  <p:handoutMasterIdLst>
    <p:handoutMasterId r:id="rId18"/>
  </p:handoutMasterIdLst>
  <p:sldIdLst>
    <p:sldId id="271" r:id="rId2"/>
    <p:sldId id="272" r:id="rId3"/>
    <p:sldId id="296" r:id="rId4"/>
    <p:sldId id="300" r:id="rId5"/>
    <p:sldId id="297" r:id="rId6"/>
    <p:sldId id="298" r:id="rId7"/>
    <p:sldId id="307" r:id="rId8"/>
    <p:sldId id="301" r:id="rId9"/>
    <p:sldId id="303" r:id="rId10"/>
    <p:sldId id="279" r:id="rId11"/>
    <p:sldId id="304" r:id="rId12"/>
    <p:sldId id="280" r:id="rId13"/>
    <p:sldId id="305" r:id="rId14"/>
    <p:sldId id="308" r:id="rId15"/>
    <p:sldId id="292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020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198B81-A92D-4D94-92B5-0351DD8D4DBA}" v="516" dt="2021-01-17T13:13:19.2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" userId="5ba91d65-ebac-4365-85fe-3a15a2118560" providerId="ADAL" clId="{A2198B81-A92D-4D94-92B5-0351DD8D4DBA}"/>
    <pc:docChg chg="undo redo custSel mod addSld delSld modSld sldOrd">
      <pc:chgData name="SARAH" userId="5ba91d65-ebac-4365-85fe-3a15a2118560" providerId="ADAL" clId="{A2198B81-A92D-4D94-92B5-0351DD8D4DBA}" dt="2021-01-17T13:16:04.657" v="1394" actId="47"/>
      <pc:docMkLst>
        <pc:docMk/>
      </pc:docMkLst>
      <pc:sldChg chg="addSp modSp">
        <pc:chgData name="SARAH" userId="5ba91d65-ebac-4365-85fe-3a15a2118560" providerId="ADAL" clId="{A2198B81-A92D-4D94-92B5-0351DD8D4DBA}" dt="2021-01-17T12:02:19.596" v="616"/>
        <pc:sldMkLst>
          <pc:docMk/>
          <pc:sldMk cId="1302149755" sldId="271"/>
        </pc:sldMkLst>
        <pc:picChg chg="add mod">
          <ac:chgData name="SARAH" userId="5ba91d65-ebac-4365-85fe-3a15a2118560" providerId="ADAL" clId="{A2198B81-A92D-4D94-92B5-0351DD8D4DBA}" dt="2021-01-17T12:02:19.596" v="616"/>
          <ac:picMkLst>
            <pc:docMk/>
            <pc:sldMk cId="1302149755" sldId="271"/>
            <ac:picMk id="4" creationId="{091F95B6-CE46-40EA-8183-DF79F2C54A39}"/>
          </ac:picMkLst>
        </pc:picChg>
      </pc:sldChg>
      <pc:sldChg chg="addSp delSp modSp mod setBg">
        <pc:chgData name="SARAH" userId="5ba91d65-ebac-4365-85fe-3a15a2118560" providerId="ADAL" clId="{A2198B81-A92D-4D94-92B5-0351DD8D4DBA}" dt="2021-01-17T11:55:34.903" v="599" actId="20577"/>
        <pc:sldMkLst>
          <pc:docMk/>
          <pc:sldMk cId="1712828064" sldId="272"/>
        </pc:sldMkLst>
        <pc:spChg chg="mod">
          <ac:chgData name="SARAH" userId="5ba91d65-ebac-4365-85fe-3a15a2118560" providerId="ADAL" clId="{A2198B81-A92D-4D94-92B5-0351DD8D4DBA}" dt="2021-01-15T09:58:14.785" v="19" actId="26606"/>
          <ac:spMkLst>
            <pc:docMk/>
            <pc:sldMk cId="1712828064" sldId="272"/>
            <ac:spMk id="99330" creationId="{00000000-0000-0000-0000-000000000000}"/>
          </ac:spMkLst>
        </pc:spChg>
        <pc:spChg chg="del">
          <ac:chgData name="SARAH" userId="5ba91d65-ebac-4365-85fe-3a15a2118560" providerId="ADAL" clId="{A2198B81-A92D-4D94-92B5-0351DD8D4DBA}" dt="2021-01-15T09:57:33.210" v="0" actId="26606"/>
          <ac:spMkLst>
            <pc:docMk/>
            <pc:sldMk cId="1712828064" sldId="272"/>
            <ac:spMk id="99331" creationId="{00000000-0000-0000-0000-000000000000}"/>
          </ac:spMkLst>
        </pc:spChg>
        <pc:graphicFrameChg chg="add mod modGraphic">
          <ac:chgData name="SARAH" userId="5ba91d65-ebac-4365-85fe-3a15a2118560" providerId="ADAL" clId="{A2198B81-A92D-4D94-92B5-0351DD8D4DBA}" dt="2021-01-17T11:55:34.903" v="599" actId="20577"/>
          <ac:graphicFrameMkLst>
            <pc:docMk/>
            <pc:sldMk cId="1712828064" sldId="272"/>
            <ac:graphicFrameMk id="99333" creationId="{286C346A-42FE-4108-9BB5-F6FB2CD851E5}"/>
          </ac:graphicFrameMkLst>
        </pc:graphicFrameChg>
        <pc:picChg chg="add mod">
          <ac:chgData name="SARAH" userId="5ba91d65-ebac-4365-85fe-3a15a2118560" providerId="ADAL" clId="{A2198B81-A92D-4D94-92B5-0351DD8D4DBA}" dt="2021-01-17T11:53:24.645" v="542" actId="1076"/>
          <ac:picMkLst>
            <pc:docMk/>
            <pc:sldMk cId="1712828064" sldId="272"/>
            <ac:picMk id="3" creationId="{1730406B-B6F8-4866-8BB7-DF3C67BDC434}"/>
          </ac:picMkLst>
        </pc:picChg>
      </pc:sldChg>
      <pc:sldChg chg="addSp modSp del mod setBg">
        <pc:chgData name="SARAH" userId="5ba91d65-ebac-4365-85fe-3a15a2118560" providerId="ADAL" clId="{A2198B81-A92D-4D94-92B5-0351DD8D4DBA}" dt="2021-01-15T10:01:52.393" v="43" actId="47"/>
        <pc:sldMkLst>
          <pc:docMk/>
          <pc:sldMk cId="2930960816" sldId="273"/>
        </pc:sldMkLst>
        <pc:spChg chg="add">
          <ac:chgData name="SARAH" userId="5ba91d65-ebac-4365-85fe-3a15a2118560" providerId="ADAL" clId="{A2198B81-A92D-4D94-92B5-0351DD8D4DBA}" dt="2021-01-15T09:58:26.255" v="20" actId="26606"/>
          <ac:spMkLst>
            <pc:docMk/>
            <pc:sldMk cId="2930960816" sldId="273"/>
            <ac:spMk id="72" creationId="{6AD85578-1E4B-4014-9D52-E76894750300}"/>
          </ac:spMkLst>
        </pc:spChg>
        <pc:spChg chg="add">
          <ac:chgData name="SARAH" userId="5ba91d65-ebac-4365-85fe-3a15a2118560" providerId="ADAL" clId="{A2198B81-A92D-4D94-92B5-0351DD8D4DBA}" dt="2021-01-15T09:58:26.255" v="20" actId="26606"/>
          <ac:spMkLst>
            <pc:docMk/>
            <pc:sldMk cId="2930960816" sldId="273"/>
            <ac:spMk id="74" creationId="{48550B3F-9390-4CA1-B3C8-91529289DCED}"/>
          </ac:spMkLst>
        </pc:spChg>
        <pc:spChg chg="mod">
          <ac:chgData name="SARAH" userId="5ba91d65-ebac-4365-85fe-3a15a2118560" providerId="ADAL" clId="{A2198B81-A92D-4D94-92B5-0351DD8D4DBA}" dt="2021-01-15T09:58:26.255" v="20" actId="26606"/>
          <ac:spMkLst>
            <pc:docMk/>
            <pc:sldMk cId="2930960816" sldId="273"/>
            <ac:spMk id="5122" creationId="{00000000-0000-0000-0000-000000000000}"/>
          </ac:spMkLst>
        </pc:spChg>
        <pc:spChg chg="mod">
          <ac:chgData name="SARAH" userId="5ba91d65-ebac-4365-85fe-3a15a2118560" providerId="ADAL" clId="{A2198B81-A92D-4D94-92B5-0351DD8D4DBA}" dt="2021-01-15T09:58:26.255" v="20" actId="26606"/>
          <ac:spMkLst>
            <pc:docMk/>
            <pc:sldMk cId="2930960816" sldId="273"/>
            <ac:spMk id="5123" creationId="{00000000-0000-0000-0000-000000000000}"/>
          </ac:spMkLst>
        </pc:spChg>
      </pc:sldChg>
      <pc:sldChg chg="addSp modSp del mod setBg">
        <pc:chgData name="SARAH" userId="5ba91d65-ebac-4365-85fe-3a15a2118560" providerId="ADAL" clId="{A2198B81-A92D-4D94-92B5-0351DD8D4DBA}" dt="2021-01-15T10:34:02.192" v="323" actId="47"/>
        <pc:sldMkLst>
          <pc:docMk/>
          <pc:sldMk cId="2428839486" sldId="274"/>
        </pc:sldMkLst>
        <pc:spChg chg="add">
          <ac:chgData name="SARAH" userId="5ba91d65-ebac-4365-85fe-3a15a2118560" providerId="ADAL" clId="{A2198B81-A92D-4D94-92B5-0351DD8D4DBA}" dt="2021-01-15T09:58:35.093" v="21" actId="26606"/>
          <ac:spMkLst>
            <pc:docMk/>
            <pc:sldMk cId="2428839486" sldId="274"/>
            <ac:spMk id="72" creationId="{6AD85578-1E4B-4014-9D52-E76894750300}"/>
          </ac:spMkLst>
        </pc:spChg>
        <pc:spChg chg="add">
          <ac:chgData name="SARAH" userId="5ba91d65-ebac-4365-85fe-3a15a2118560" providerId="ADAL" clId="{A2198B81-A92D-4D94-92B5-0351DD8D4DBA}" dt="2021-01-15T09:58:35.093" v="21" actId="26606"/>
          <ac:spMkLst>
            <pc:docMk/>
            <pc:sldMk cId="2428839486" sldId="274"/>
            <ac:spMk id="74" creationId="{48550B3F-9390-4CA1-B3C8-91529289DCED}"/>
          </ac:spMkLst>
        </pc:spChg>
        <pc:spChg chg="mod">
          <ac:chgData name="SARAH" userId="5ba91d65-ebac-4365-85fe-3a15a2118560" providerId="ADAL" clId="{A2198B81-A92D-4D94-92B5-0351DD8D4DBA}" dt="2021-01-15T09:58:35.093" v="21" actId="26606"/>
          <ac:spMkLst>
            <pc:docMk/>
            <pc:sldMk cId="2428839486" sldId="274"/>
            <ac:spMk id="9218" creationId="{00000000-0000-0000-0000-000000000000}"/>
          </ac:spMkLst>
        </pc:spChg>
        <pc:spChg chg="mod">
          <ac:chgData name="SARAH" userId="5ba91d65-ebac-4365-85fe-3a15a2118560" providerId="ADAL" clId="{A2198B81-A92D-4D94-92B5-0351DD8D4DBA}" dt="2021-01-15T09:58:35.093" v="21" actId="26606"/>
          <ac:spMkLst>
            <pc:docMk/>
            <pc:sldMk cId="2428839486" sldId="274"/>
            <ac:spMk id="9219" creationId="{00000000-0000-0000-0000-000000000000}"/>
          </ac:spMkLst>
        </pc:spChg>
      </pc:sldChg>
      <pc:sldChg chg="addSp modSp del mod setBg">
        <pc:chgData name="SARAH" userId="5ba91d65-ebac-4365-85fe-3a15a2118560" providerId="ADAL" clId="{A2198B81-A92D-4D94-92B5-0351DD8D4DBA}" dt="2021-01-15T10:39:32.597" v="452" actId="47"/>
        <pc:sldMkLst>
          <pc:docMk/>
          <pc:sldMk cId="3755435925" sldId="275"/>
        </pc:sldMkLst>
        <pc:spChg chg="add">
          <ac:chgData name="SARAH" userId="5ba91d65-ebac-4365-85fe-3a15a2118560" providerId="ADAL" clId="{A2198B81-A92D-4D94-92B5-0351DD8D4DBA}" dt="2021-01-15T09:58:44.766" v="22" actId="26606"/>
          <ac:spMkLst>
            <pc:docMk/>
            <pc:sldMk cId="3755435925" sldId="275"/>
            <ac:spMk id="72" creationId="{6AD85578-1E4B-4014-9D52-E76894750300}"/>
          </ac:spMkLst>
        </pc:spChg>
        <pc:spChg chg="add">
          <ac:chgData name="SARAH" userId="5ba91d65-ebac-4365-85fe-3a15a2118560" providerId="ADAL" clId="{A2198B81-A92D-4D94-92B5-0351DD8D4DBA}" dt="2021-01-15T09:58:44.766" v="22" actId="26606"/>
          <ac:spMkLst>
            <pc:docMk/>
            <pc:sldMk cId="3755435925" sldId="275"/>
            <ac:spMk id="74" creationId="{48550B3F-9390-4CA1-B3C8-91529289DCED}"/>
          </ac:spMkLst>
        </pc:spChg>
        <pc:spChg chg="mod">
          <ac:chgData name="SARAH" userId="5ba91d65-ebac-4365-85fe-3a15a2118560" providerId="ADAL" clId="{A2198B81-A92D-4D94-92B5-0351DD8D4DBA}" dt="2021-01-15T09:58:44.766" v="22" actId="26606"/>
          <ac:spMkLst>
            <pc:docMk/>
            <pc:sldMk cId="3755435925" sldId="275"/>
            <ac:spMk id="11266" creationId="{00000000-0000-0000-0000-000000000000}"/>
          </ac:spMkLst>
        </pc:spChg>
        <pc:spChg chg="mod">
          <ac:chgData name="SARAH" userId="5ba91d65-ebac-4365-85fe-3a15a2118560" providerId="ADAL" clId="{A2198B81-A92D-4D94-92B5-0351DD8D4DBA}" dt="2021-01-15T09:58:58.110" v="23" actId="120"/>
          <ac:spMkLst>
            <pc:docMk/>
            <pc:sldMk cId="3755435925" sldId="275"/>
            <ac:spMk id="11267" creationId="{00000000-0000-0000-0000-000000000000}"/>
          </ac:spMkLst>
        </pc:spChg>
      </pc:sldChg>
      <pc:sldChg chg="modSp del mod">
        <pc:chgData name="SARAH" userId="5ba91d65-ebac-4365-85fe-3a15a2118560" providerId="ADAL" clId="{A2198B81-A92D-4D94-92B5-0351DD8D4DBA}" dt="2021-01-17T12:19:06.581" v="759" actId="47"/>
        <pc:sldMkLst>
          <pc:docMk/>
          <pc:sldMk cId="2856059023" sldId="276"/>
        </pc:sldMkLst>
        <pc:spChg chg="mod">
          <ac:chgData name="SARAH" userId="5ba91d65-ebac-4365-85fe-3a15a2118560" providerId="ADAL" clId="{A2198B81-A92D-4D94-92B5-0351DD8D4DBA}" dt="2021-01-15T09:58:01.444" v="12" actId="27636"/>
          <ac:spMkLst>
            <pc:docMk/>
            <pc:sldMk cId="2856059023" sldId="276"/>
            <ac:spMk id="15363" creationId="{00000000-0000-0000-0000-000000000000}"/>
          </ac:spMkLst>
        </pc:spChg>
        <pc:spChg chg="mod">
          <ac:chgData name="SARAH" userId="5ba91d65-ebac-4365-85fe-3a15a2118560" providerId="ADAL" clId="{A2198B81-A92D-4D94-92B5-0351DD8D4DBA}" dt="2021-01-15T10:06:15.901" v="124" actId="255"/>
          <ac:spMkLst>
            <pc:docMk/>
            <pc:sldMk cId="2856059023" sldId="276"/>
            <ac:spMk id="15364" creationId="{00000000-0000-0000-0000-000000000000}"/>
          </ac:spMkLst>
        </pc:spChg>
      </pc:sldChg>
      <pc:sldChg chg="modSp del mod">
        <pc:chgData name="SARAH" userId="5ba91d65-ebac-4365-85fe-3a15a2118560" providerId="ADAL" clId="{A2198B81-A92D-4D94-92B5-0351DD8D4DBA}" dt="2021-01-17T12:03:25.076" v="621" actId="47"/>
        <pc:sldMkLst>
          <pc:docMk/>
          <pc:sldMk cId="2417944547" sldId="277"/>
        </pc:sldMkLst>
        <pc:spChg chg="mod">
          <ac:chgData name="SARAH" userId="5ba91d65-ebac-4365-85fe-3a15a2118560" providerId="ADAL" clId="{A2198B81-A92D-4D94-92B5-0351DD8D4DBA}" dt="2021-01-15T10:06:45.919" v="126" actId="20577"/>
          <ac:spMkLst>
            <pc:docMk/>
            <pc:sldMk cId="2417944547" sldId="277"/>
            <ac:spMk id="76803" creationId="{00000000-0000-0000-0000-000000000000}"/>
          </ac:spMkLst>
        </pc:spChg>
      </pc:sldChg>
      <pc:sldChg chg="del">
        <pc:chgData name="SARAH" userId="5ba91d65-ebac-4365-85fe-3a15a2118560" providerId="ADAL" clId="{A2198B81-A92D-4D94-92B5-0351DD8D4DBA}" dt="2021-01-17T12:23:23.709" v="899" actId="47"/>
        <pc:sldMkLst>
          <pc:docMk/>
          <pc:sldMk cId="1652947905" sldId="278"/>
        </pc:sldMkLst>
      </pc:sldChg>
      <pc:sldChg chg="addSp delSp modSp mod setBg">
        <pc:chgData name="SARAH" userId="5ba91d65-ebac-4365-85fe-3a15a2118560" providerId="ADAL" clId="{A2198B81-A92D-4D94-92B5-0351DD8D4DBA}" dt="2021-01-15T10:02:14.799" v="44" actId="26606"/>
        <pc:sldMkLst>
          <pc:docMk/>
          <pc:sldMk cId="2850691152" sldId="279"/>
        </pc:sldMkLst>
        <pc:spChg chg="mod">
          <ac:chgData name="SARAH" userId="5ba91d65-ebac-4365-85fe-3a15a2118560" providerId="ADAL" clId="{A2198B81-A92D-4D94-92B5-0351DD8D4DBA}" dt="2021-01-15T10:02:14.799" v="44" actId="26606"/>
          <ac:spMkLst>
            <pc:docMk/>
            <pc:sldMk cId="2850691152" sldId="279"/>
            <ac:spMk id="98306" creationId="{00000000-0000-0000-0000-000000000000}"/>
          </ac:spMkLst>
        </pc:spChg>
        <pc:spChg chg="del mod">
          <ac:chgData name="SARAH" userId="5ba91d65-ebac-4365-85fe-3a15a2118560" providerId="ADAL" clId="{A2198B81-A92D-4D94-92B5-0351DD8D4DBA}" dt="2021-01-15T10:02:14.799" v="44" actId="26606"/>
          <ac:spMkLst>
            <pc:docMk/>
            <pc:sldMk cId="2850691152" sldId="279"/>
            <ac:spMk id="98307" creationId="{00000000-0000-0000-0000-000000000000}"/>
          </ac:spMkLst>
        </pc:spChg>
        <pc:graphicFrameChg chg="add">
          <ac:chgData name="SARAH" userId="5ba91d65-ebac-4365-85fe-3a15a2118560" providerId="ADAL" clId="{A2198B81-A92D-4D94-92B5-0351DD8D4DBA}" dt="2021-01-15T10:02:14.799" v="44" actId="26606"/>
          <ac:graphicFrameMkLst>
            <pc:docMk/>
            <pc:sldMk cId="2850691152" sldId="279"/>
            <ac:graphicFrameMk id="98309" creationId="{A56A500E-9E4A-4AF7-ACEC-7EBCD765BFFB}"/>
          </ac:graphicFrameMkLst>
        </pc:graphicFrameChg>
      </pc:sldChg>
      <pc:sldChg chg="addSp modSp mod setBg">
        <pc:chgData name="SARAH" userId="5ba91d65-ebac-4365-85fe-3a15a2118560" providerId="ADAL" clId="{A2198B81-A92D-4D94-92B5-0351DD8D4DBA}" dt="2021-01-17T13:15:56.231" v="1392" actId="27636"/>
        <pc:sldMkLst>
          <pc:docMk/>
          <pc:sldMk cId="2144935395" sldId="280"/>
        </pc:sldMkLst>
        <pc:spChg chg="mod">
          <ac:chgData name="SARAH" userId="5ba91d65-ebac-4365-85fe-3a15a2118560" providerId="ADAL" clId="{A2198B81-A92D-4D94-92B5-0351DD8D4DBA}" dt="2021-01-17T12:39:26.167" v="1128" actId="26606"/>
          <ac:spMkLst>
            <pc:docMk/>
            <pc:sldMk cId="2144935395" sldId="280"/>
            <ac:spMk id="107522" creationId="{00000000-0000-0000-0000-000000000000}"/>
          </ac:spMkLst>
        </pc:spChg>
        <pc:spChg chg="mod">
          <ac:chgData name="SARAH" userId="5ba91d65-ebac-4365-85fe-3a15a2118560" providerId="ADAL" clId="{A2198B81-A92D-4D94-92B5-0351DD8D4DBA}" dt="2021-01-17T13:15:56.231" v="1392" actId="27636"/>
          <ac:spMkLst>
            <pc:docMk/>
            <pc:sldMk cId="2144935395" sldId="280"/>
            <ac:spMk id="107523" creationId="{00000000-0000-0000-0000-000000000000}"/>
          </ac:spMkLst>
        </pc:spChg>
        <pc:picChg chg="add">
          <ac:chgData name="SARAH" userId="5ba91d65-ebac-4365-85fe-3a15a2118560" providerId="ADAL" clId="{A2198B81-A92D-4D94-92B5-0351DD8D4DBA}" dt="2021-01-17T12:39:26.167" v="1128" actId="26606"/>
          <ac:picMkLst>
            <pc:docMk/>
            <pc:sldMk cId="2144935395" sldId="280"/>
            <ac:picMk id="107525" creationId="{910BD181-A4A9-4EE0-A3FD-7D7C8E8B4E85}"/>
          </ac:picMkLst>
        </pc:picChg>
      </pc:sldChg>
      <pc:sldChg chg="addSp delSp modSp del mod">
        <pc:chgData name="SARAH" userId="5ba91d65-ebac-4365-85fe-3a15a2118560" providerId="ADAL" clId="{A2198B81-A92D-4D94-92B5-0351DD8D4DBA}" dt="2021-01-17T12:45:23.412" v="1199" actId="47"/>
        <pc:sldMkLst>
          <pc:docMk/>
          <pc:sldMk cId="3868911558" sldId="281"/>
        </pc:sldMkLst>
        <pc:spChg chg="mod">
          <ac:chgData name="SARAH" userId="5ba91d65-ebac-4365-85fe-3a15a2118560" providerId="ADAL" clId="{A2198B81-A92D-4D94-92B5-0351DD8D4DBA}" dt="2021-01-15T09:58:01.452" v="13" actId="27636"/>
          <ac:spMkLst>
            <pc:docMk/>
            <pc:sldMk cId="3868911558" sldId="281"/>
            <ac:spMk id="108546" creationId="{00000000-0000-0000-0000-000000000000}"/>
          </ac:spMkLst>
        </pc:spChg>
        <pc:spChg chg="mod">
          <ac:chgData name="SARAH" userId="5ba91d65-ebac-4365-85fe-3a15a2118560" providerId="ADAL" clId="{A2198B81-A92D-4D94-92B5-0351DD8D4DBA}" dt="2021-01-15T09:57:47.386" v="8" actId="27636"/>
          <ac:spMkLst>
            <pc:docMk/>
            <pc:sldMk cId="3868911558" sldId="281"/>
            <ac:spMk id="108547" creationId="{00000000-0000-0000-0000-000000000000}"/>
          </ac:spMkLst>
        </pc:spChg>
        <pc:graphicFrameChg chg="add del mod modGraphic">
          <ac:chgData name="SARAH" userId="5ba91d65-ebac-4365-85fe-3a15a2118560" providerId="ADAL" clId="{A2198B81-A92D-4D94-92B5-0351DD8D4DBA}" dt="2021-01-17T12:42:06.333" v="1144" actId="1032"/>
          <ac:graphicFrameMkLst>
            <pc:docMk/>
            <pc:sldMk cId="3868911558" sldId="281"/>
            <ac:graphicFrameMk id="2" creationId="{6F48A0D3-5A53-4162-B045-787888AEDD54}"/>
          </ac:graphicFrameMkLst>
        </pc:graphicFrameChg>
        <pc:graphicFrameChg chg="add del mod">
          <ac:chgData name="SARAH" userId="5ba91d65-ebac-4365-85fe-3a15a2118560" providerId="ADAL" clId="{A2198B81-A92D-4D94-92B5-0351DD8D4DBA}" dt="2021-01-17T12:42:01.770" v="1143"/>
          <ac:graphicFrameMkLst>
            <pc:docMk/>
            <pc:sldMk cId="3868911558" sldId="281"/>
            <ac:graphicFrameMk id="5" creationId="{0E416679-476D-4F77-B8E5-D4E7136DE631}"/>
          </ac:graphicFrameMkLst>
        </pc:graphicFrameChg>
      </pc:sldChg>
      <pc:sldChg chg="modSp del mod">
        <pc:chgData name="SARAH" userId="5ba91d65-ebac-4365-85fe-3a15a2118560" providerId="ADAL" clId="{A2198B81-A92D-4D94-92B5-0351DD8D4DBA}" dt="2021-01-17T13:16:00.242" v="1393" actId="47"/>
        <pc:sldMkLst>
          <pc:docMk/>
          <pc:sldMk cId="2943936611" sldId="282"/>
        </pc:sldMkLst>
        <pc:spChg chg="mod">
          <ac:chgData name="SARAH" userId="5ba91d65-ebac-4365-85fe-3a15a2118560" providerId="ADAL" clId="{A2198B81-A92D-4D94-92B5-0351DD8D4DBA}" dt="2021-01-15T09:58:01.455" v="14" actId="27636"/>
          <ac:spMkLst>
            <pc:docMk/>
            <pc:sldMk cId="2943936611" sldId="282"/>
            <ac:spMk id="103426" creationId="{00000000-0000-0000-0000-000000000000}"/>
          </ac:spMkLst>
        </pc:spChg>
        <pc:spChg chg="mod">
          <ac:chgData name="SARAH" userId="5ba91d65-ebac-4365-85fe-3a15a2118560" providerId="ADAL" clId="{A2198B81-A92D-4D94-92B5-0351DD8D4DBA}" dt="2021-01-15T09:58:01.459" v="15" actId="27636"/>
          <ac:spMkLst>
            <pc:docMk/>
            <pc:sldMk cId="2943936611" sldId="282"/>
            <ac:spMk id="103427" creationId="{00000000-0000-0000-0000-000000000000}"/>
          </ac:spMkLst>
        </pc:spChg>
      </pc:sldChg>
      <pc:sldChg chg="modSp del mod">
        <pc:chgData name="SARAH" userId="5ba91d65-ebac-4365-85fe-3a15a2118560" providerId="ADAL" clId="{A2198B81-A92D-4D94-92B5-0351DD8D4DBA}" dt="2021-01-17T13:16:04.657" v="1394" actId="47"/>
        <pc:sldMkLst>
          <pc:docMk/>
          <pc:sldMk cId="872536455" sldId="283"/>
        </pc:sldMkLst>
        <pc:spChg chg="mod">
          <ac:chgData name="SARAH" userId="5ba91d65-ebac-4365-85fe-3a15a2118560" providerId="ADAL" clId="{A2198B81-A92D-4D94-92B5-0351DD8D4DBA}" dt="2021-01-15T09:58:01.461" v="16" actId="27636"/>
          <ac:spMkLst>
            <pc:docMk/>
            <pc:sldMk cId="872536455" sldId="283"/>
            <ac:spMk id="104450" creationId="{00000000-0000-0000-0000-000000000000}"/>
          </ac:spMkLst>
        </pc:spChg>
      </pc:sldChg>
      <pc:sldChg chg="addSp modSp mod">
        <pc:chgData name="SARAH" userId="5ba91d65-ebac-4365-85fe-3a15a2118560" providerId="ADAL" clId="{A2198B81-A92D-4D94-92B5-0351DD8D4DBA}" dt="2021-01-17T12:47:35.339" v="1216" actId="1076"/>
        <pc:sldMkLst>
          <pc:docMk/>
          <pc:sldMk cId="2218012117" sldId="292"/>
        </pc:sldMkLst>
        <pc:spChg chg="mod">
          <ac:chgData name="SARAH" userId="5ba91d65-ebac-4365-85fe-3a15a2118560" providerId="ADAL" clId="{A2198B81-A92D-4D94-92B5-0351DD8D4DBA}" dt="2021-01-15T09:58:01.466" v="17" actId="27636"/>
          <ac:spMkLst>
            <pc:docMk/>
            <pc:sldMk cId="2218012117" sldId="292"/>
            <ac:spMk id="54274" creationId="{00000000-0000-0000-0000-000000000000}"/>
          </ac:spMkLst>
        </pc:spChg>
        <pc:spChg chg="mod">
          <ac:chgData name="SARAH" userId="5ba91d65-ebac-4365-85fe-3a15a2118560" providerId="ADAL" clId="{A2198B81-A92D-4D94-92B5-0351DD8D4DBA}" dt="2021-01-17T12:47:28.486" v="1214" actId="14100"/>
          <ac:spMkLst>
            <pc:docMk/>
            <pc:sldMk cId="2218012117" sldId="292"/>
            <ac:spMk id="54275" creationId="{00000000-0000-0000-0000-000000000000}"/>
          </ac:spMkLst>
        </pc:spChg>
        <pc:picChg chg="add mod">
          <ac:chgData name="SARAH" userId="5ba91d65-ebac-4365-85fe-3a15a2118560" providerId="ADAL" clId="{A2198B81-A92D-4D94-92B5-0351DD8D4DBA}" dt="2021-01-17T12:47:35.339" v="1216" actId="1076"/>
          <ac:picMkLst>
            <pc:docMk/>
            <pc:sldMk cId="2218012117" sldId="292"/>
            <ac:picMk id="4" creationId="{033CB5D7-06C7-4953-9C6E-DC3DF2AA1314}"/>
          </ac:picMkLst>
        </pc:picChg>
      </pc:sldChg>
      <pc:sldChg chg="modSp del mod">
        <pc:chgData name="SARAH" userId="5ba91d65-ebac-4365-85fe-3a15a2118560" providerId="ADAL" clId="{A2198B81-A92D-4D94-92B5-0351DD8D4DBA}" dt="2021-01-17T12:38:26.898" v="1124" actId="47"/>
        <pc:sldMkLst>
          <pc:docMk/>
          <pc:sldMk cId="2066426375" sldId="293"/>
        </pc:sldMkLst>
        <pc:graphicFrameChg chg="modGraphic">
          <ac:chgData name="SARAH" userId="5ba91d65-ebac-4365-85fe-3a15a2118560" providerId="ADAL" clId="{A2198B81-A92D-4D94-92B5-0351DD8D4DBA}" dt="2021-01-15T10:02:41.147" v="45" actId="207"/>
          <ac:graphicFrameMkLst>
            <pc:docMk/>
            <pc:sldMk cId="2066426375" sldId="293"/>
            <ac:graphicFrameMk id="2" creationId="{00000000-0000-0000-0000-000000000000}"/>
          </ac:graphicFrameMkLst>
        </pc:graphicFrameChg>
      </pc:sldChg>
      <pc:sldChg chg="modSp del mod">
        <pc:chgData name="SARAH" userId="5ba91d65-ebac-4365-85fe-3a15a2118560" providerId="ADAL" clId="{A2198B81-A92D-4D94-92B5-0351DD8D4DBA}" dt="2021-01-17T12:47:45.209" v="1217" actId="47"/>
        <pc:sldMkLst>
          <pc:docMk/>
          <pc:sldMk cId="1218630497" sldId="294"/>
        </pc:sldMkLst>
        <pc:spChg chg="mod">
          <ac:chgData name="SARAH" userId="5ba91d65-ebac-4365-85fe-3a15a2118560" providerId="ADAL" clId="{A2198B81-A92D-4D94-92B5-0351DD8D4DBA}" dt="2021-01-15T09:58:01.468" v="18" actId="27636"/>
          <ac:spMkLst>
            <pc:docMk/>
            <pc:sldMk cId="1218630497" sldId="294"/>
            <ac:spMk id="54274" creationId="{00000000-0000-0000-0000-000000000000}"/>
          </ac:spMkLst>
        </pc:spChg>
      </pc:sldChg>
      <pc:sldChg chg="addSp delSp modSp new del mod">
        <pc:chgData name="SARAH" userId="5ba91d65-ebac-4365-85fe-3a15a2118560" providerId="ADAL" clId="{A2198B81-A92D-4D94-92B5-0351DD8D4DBA}" dt="2021-01-15T10:30:29.683" v="210" actId="47"/>
        <pc:sldMkLst>
          <pc:docMk/>
          <pc:sldMk cId="3926495761" sldId="295"/>
        </pc:sldMkLst>
        <pc:spChg chg="mod">
          <ac:chgData name="SARAH" userId="5ba91d65-ebac-4365-85fe-3a15a2118560" providerId="ADAL" clId="{A2198B81-A92D-4D94-92B5-0351DD8D4DBA}" dt="2021-01-15T10:00:39.270" v="31" actId="207"/>
          <ac:spMkLst>
            <pc:docMk/>
            <pc:sldMk cId="3926495761" sldId="295"/>
            <ac:spMk id="2" creationId="{E1649FB8-F134-4778-95CF-68DDDD8D1F88}"/>
          </ac:spMkLst>
        </pc:spChg>
        <pc:spChg chg="mod">
          <ac:chgData name="SARAH" userId="5ba91d65-ebac-4365-85fe-3a15a2118560" providerId="ADAL" clId="{A2198B81-A92D-4D94-92B5-0351DD8D4DBA}" dt="2021-01-15T10:24:21.469" v="130" actId="20577"/>
          <ac:spMkLst>
            <pc:docMk/>
            <pc:sldMk cId="3926495761" sldId="295"/>
            <ac:spMk id="3" creationId="{68EDE254-EAF5-4A97-A429-45A3FC631F37}"/>
          </ac:spMkLst>
        </pc:spChg>
        <pc:spChg chg="add del mod">
          <ac:chgData name="SARAH" userId="5ba91d65-ebac-4365-85fe-3a15a2118560" providerId="ADAL" clId="{A2198B81-A92D-4D94-92B5-0351DD8D4DBA}" dt="2021-01-15T10:00:42.516" v="33"/>
          <ac:spMkLst>
            <pc:docMk/>
            <pc:sldMk cId="3926495761" sldId="295"/>
            <ac:spMk id="5" creationId="{D78EEAA7-04F2-4BAB-8EE3-FB614265978D}"/>
          </ac:spMkLst>
        </pc:spChg>
      </pc:sldChg>
      <pc:sldChg chg="addSp delSp modSp mod">
        <pc:chgData name="SARAH" userId="5ba91d65-ebac-4365-85fe-3a15a2118560" providerId="ADAL" clId="{A2198B81-A92D-4D94-92B5-0351DD8D4DBA}" dt="2021-01-17T12:02:02.689" v="615" actId="14100"/>
        <pc:sldMkLst>
          <pc:docMk/>
          <pc:sldMk cId="2012118325" sldId="296"/>
        </pc:sldMkLst>
        <pc:spChg chg="add mod">
          <ac:chgData name="SARAH" userId="5ba91d65-ebac-4365-85fe-3a15a2118560" providerId="ADAL" clId="{A2198B81-A92D-4D94-92B5-0351DD8D4DBA}" dt="2021-01-17T12:01:26.777" v="609" actId="207"/>
          <ac:spMkLst>
            <pc:docMk/>
            <pc:sldMk cId="2012118325" sldId="296"/>
            <ac:spMk id="3" creationId="{D2236DCD-DE15-4A1F-B41A-7A6DEC726E4F}"/>
          </ac:spMkLst>
        </pc:spChg>
        <pc:spChg chg="mod">
          <ac:chgData name="SARAH" userId="5ba91d65-ebac-4365-85fe-3a15a2118560" providerId="ADAL" clId="{A2198B81-A92D-4D94-92B5-0351DD8D4DBA}" dt="2021-01-15T10:41:27.358" v="455" actId="20577"/>
          <ac:spMkLst>
            <pc:docMk/>
            <pc:sldMk cId="2012118325" sldId="296"/>
            <ac:spMk id="99330" creationId="{00000000-0000-0000-0000-000000000000}"/>
          </ac:spMkLst>
        </pc:spChg>
        <pc:graphicFrameChg chg="del mod">
          <ac:chgData name="SARAH" userId="5ba91d65-ebac-4365-85fe-3a15a2118560" providerId="ADAL" clId="{A2198B81-A92D-4D94-92B5-0351DD8D4DBA}" dt="2021-01-15T10:41:31.504" v="456" actId="478"/>
          <ac:graphicFrameMkLst>
            <pc:docMk/>
            <pc:sldMk cId="2012118325" sldId="296"/>
            <ac:graphicFrameMk id="99333" creationId="{286C346A-42FE-4108-9BB5-F6FB2CD851E5}"/>
          </ac:graphicFrameMkLst>
        </pc:graphicFrameChg>
        <pc:picChg chg="add mod">
          <ac:chgData name="SARAH" userId="5ba91d65-ebac-4365-85fe-3a15a2118560" providerId="ADAL" clId="{A2198B81-A92D-4D94-92B5-0351DD8D4DBA}" dt="2021-01-17T12:02:02.689" v="615" actId="14100"/>
          <ac:picMkLst>
            <pc:docMk/>
            <pc:sldMk cId="2012118325" sldId="296"/>
            <ac:picMk id="1026" creationId="{06820CB4-FB0A-4BA5-9491-4636C7A23A9D}"/>
          </ac:picMkLst>
        </pc:picChg>
      </pc:sldChg>
      <pc:sldChg chg="modSp add mod">
        <pc:chgData name="SARAH" userId="5ba91d65-ebac-4365-85fe-3a15a2118560" providerId="ADAL" clId="{A2198B81-A92D-4D94-92B5-0351DD8D4DBA}" dt="2021-01-15T10:33:48.085" v="322"/>
        <pc:sldMkLst>
          <pc:docMk/>
          <pc:sldMk cId="3376111391" sldId="297"/>
        </pc:sldMkLst>
        <pc:spChg chg="mod">
          <ac:chgData name="SARAH" userId="5ba91d65-ebac-4365-85fe-3a15a2118560" providerId="ADAL" clId="{A2198B81-A92D-4D94-92B5-0351DD8D4DBA}" dt="2021-01-15T10:31:29.449" v="290" actId="20577"/>
          <ac:spMkLst>
            <pc:docMk/>
            <pc:sldMk cId="3376111391" sldId="297"/>
            <ac:spMk id="99330" creationId="{00000000-0000-0000-0000-000000000000}"/>
          </ac:spMkLst>
        </pc:spChg>
        <pc:graphicFrameChg chg="mod">
          <ac:chgData name="SARAH" userId="5ba91d65-ebac-4365-85fe-3a15a2118560" providerId="ADAL" clId="{A2198B81-A92D-4D94-92B5-0351DD8D4DBA}" dt="2021-01-15T10:33:48.085" v="322"/>
          <ac:graphicFrameMkLst>
            <pc:docMk/>
            <pc:sldMk cId="3376111391" sldId="297"/>
            <ac:graphicFrameMk id="99333" creationId="{286C346A-42FE-4108-9BB5-F6FB2CD851E5}"/>
          </ac:graphicFrameMkLst>
        </pc:graphicFrameChg>
      </pc:sldChg>
      <pc:sldChg chg="addSp delSp modSp add mod ord">
        <pc:chgData name="SARAH" userId="5ba91d65-ebac-4365-85fe-3a15a2118560" providerId="ADAL" clId="{A2198B81-A92D-4D94-92B5-0351DD8D4DBA}" dt="2021-01-17T13:15:05.916" v="1386" actId="207"/>
        <pc:sldMkLst>
          <pc:docMk/>
          <pc:sldMk cId="4283597669" sldId="298"/>
        </pc:sldMkLst>
        <pc:spChg chg="add del mod ord">
          <ac:chgData name="SARAH" userId="5ba91d65-ebac-4365-85fe-3a15a2118560" providerId="ADAL" clId="{A2198B81-A92D-4D94-92B5-0351DD8D4DBA}" dt="2021-01-17T13:10:43.031" v="1341" actId="478"/>
          <ac:spMkLst>
            <pc:docMk/>
            <pc:sldMk cId="4283597669" sldId="298"/>
            <ac:spMk id="3" creationId="{CFF9D870-D7E4-48F3-BC00-60F3EB48AC09}"/>
          </ac:spMkLst>
        </pc:spChg>
        <pc:spChg chg="add mod">
          <ac:chgData name="SARAH" userId="5ba91d65-ebac-4365-85fe-3a15a2118560" providerId="ADAL" clId="{A2198B81-A92D-4D94-92B5-0351DD8D4DBA}" dt="2021-01-17T12:03:03.579" v="618" actId="14100"/>
          <ac:spMkLst>
            <pc:docMk/>
            <pc:sldMk cId="4283597669" sldId="298"/>
            <ac:spMk id="4" creationId="{59ABFD0C-9ED8-4B1C-A134-C836552F00AE}"/>
          </ac:spMkLst>
        </pc:spChg>
        <pc:spChg chg="add mod">
          <ac:chgData name="SARAH" userId="5ba91d65-ebac-4365-85fe-3a15a2118560" providerId="ADAL" clId="{A2198B81-A92D-4D94-92B5-0351DD8D4DBA}" dt="2021-01-17T13:11:49.612" v="1350" actId="20577"/>
          <ac:spMkLst>
            <pc:docMk/>
            <pc:sldMk cId="4283597669" sldId="298"/>
            <ac:spMk id="6" creationId="{11FCB21F-206F-42E6-A259-7B293182B218}"/>
          </ac:spMkLst>
        </pc:spChg>
        <pc:spChg chg="add mod ord">
          <ac:chgData name="SARAH" userId="5ba91d65-ebac-4365-85fe-3a15a2118560" providerId="ADAL" clId="{A2198B81-A92D-4D94-92B5-0351DD8D4DBA}" dt="2021-01-17T13:14:48.282" v="1382" actId="13822"/>
          <ac:spMkLst>
            <pc:docMk/>
            <pc:sldMk cId="4283597669" sldId="298"/>
            <ac:spMk id="7" creationId="{F5C8AC18-EF68-4C84-A9C5-19721639CB38}"/>
          </ac:spMkLst>
        </pc:spChg>
        <pc:spChg chg="add mod">
          <ac:chgData name="SARAH" userId="5ba91d65-ebac-4365-85fe-3a15a2118560" providerId="ADAL" clId="{A2198B81-A92D-4D94-92B5-0351DD8D4DBA}" dt="2021-01-17T13:12:35.435" v="1361" actId="1076"/>
          <ac:spMkLst>
            <pc:docMk/>
            <pc:sldMk cId="4283597669" sldId="298"/>
            <ac:spMk id="8" creationId="{D310E465-826D-49BF-9408-BBAEAD2B8B93}"/>
          </ac:spMkLst>
        </pc:spChg>
        <pc:spChg chg="add mod">
          <ac:chgData name="SARAH" userId="5ba91d65-ebac-4365-85fe-3a15a2118560" providerId="ADAL" clId="{A2198B81-A92D-4D94-92B5-0351DD8D4DBA}" dt="2021-01-17T13:14:56.727" v="1383" actId="207"/>
          <ac:spMkLst>
            <pc:docMk/>
            <pc:sldMk cId="4283597669" sldId="298"/>
            <ac:spMk id="11" creationId="{59A1BDE5-9053-4852-9EDC-3F3B1C390A2A}"/>
          </ac:spMkLst>
        </pc:spChg>
        <pc:spChg chg="add mod">
          <ac:chgData name="SARAH" userId="5ba91d65-ebac-4365-85fe-3a15a2118560" providerId="ADAL" clId="{A2198B81-A92D-4D94-92B5-0351DD8D4DBA}" dt="2021-01-17T13:15:00.618" v="1384" actId="207"/>
          <ac:spMkLst>
            <pc:docMk/>
            <pc:sldMk cId="4283597669" sldId="298"/>
            <ac:spMk id="14" creationId="{373D50F7-EC9A-43C1-B570-E1BFBA246F08}"/>
          </ac:spMkLst>
        </pc:spChg>
        <pc:spChg chg="add mod">
          <ac:chgData name="SARAH" userId="5ba91d65-ebac-4365-85fe-3a15a2118560" providerId="ADAL" clId="{A2198B81-A92D-4D94-92B5-0351DD8D4DBA}" dt="2021-01-17T13:15:03.155" v="1385" actId="207"/>
          <ac:spMkLst>
            <pc:docMk/>
            <pc:sldMk cId="4283597669" sldId="298"/>
            <ac:spMk id="15" creationId="{041179BD-DF80-44CA-88D3-5E8941DA34C7}"/>
          </ac:spMkLst>
        </pc:spChg>
        <pc:spChg chg="add mod">
          <ac:chgData name="SARAH" userId="5ba91d65-ebac-4365-85fe-3a15a2118560" providerId="ADAL" clId="{A2198B81-A92D-4D94-92B5-0351DD8D4DBA}" dt="2021-01-17T13:15:05.916" v="1386" actId="207"/>
          <ac:spMkLst>
            <pc:docMk/>
            <pc:sldMk cId="4283597669" sldId="298"/>
            <ac:spMk id="16" creationId="{3980255F-5F4F-4327-AA07-0EE7CA3BF053}"/>
          </ac:spMkLst>
        </pc:spChg>
        <pc:spChg chg="mod">
          <ac:chgData name="SARAH" userId="5ba91d65-ebac-4365-85fe-3a15a2118560" providerId="ADAL" clId="{A2198B81-A92D-4D94-92B5-0351DD8D4DBA}" dt="2021-01-17T13:12:00.676" v="1353" actId="1076"/>
          <ac:spMkLst>
            <pc:docMk/>
            <pc:sldMk cId="4283597669" sldId="298"/>
            <ac:spMk id="99330" creationId="{00000000-0000-0000-0000-000000000000}"/>
          </ac:spMkLst>
        </pc:spChg>
        <pc:graphicFrameChg chg="add mod">
          <ac:chgData name="SARAH" userId="5ba91d65-ebac-4365-85fe-3a15a2118560" providerId="ADAL" clId="{A2198B81-A92D-4D94-92B5-0351DD8D4DBA}" dt="2021-01-15T10:37:21.310" v="446" actId="27957"/>
          <ac:graphicFrameMkLst>
            <pc:docMk/>
            <pc:sldMk cId="4283597669" sldId="298"/>
            <ac:graphicFrameMk id="99333" creationId="{286C346A-42FE-4108-9BB5-F6FB2CD851E5}"/>
          </ac:graphicFrameMkLst>
        </pc:graphicFrameChg>
        <pc:picChg chg="add mod">
          <ac:chgData name="SARAH" userId="5ba91d65-ebac-4365-85fe-3a15a2118560" providerId="ADAL" clId="{A2198B81-A92D-4D94-92B5-0351DD8D4DBA}" dt="2021-01-17T12:03:05.969" v="619" actId="1076"/>
          <ac:picMkLst>
            <pc:docMk/>
            <pc:sldMk cId="4283597669" sldId="298"/>
            <ac:picMk id="5" creationId="{DDA67ED3-ADB3-48C3-814F-2669D46FA7FB}"/>
          </ac:picMkLst>
        </pc:picChg>
        <pc:cxnChg chg="add del">
          <ac:chgData name="SARAH" userId="5ba91d65-ebac-4365-85fe-3a15a2118560" providerId="ADAL" clId="{A2198B81-A92D-4D94-92B5-0351DD8D4DBA}" dt="2021-01-17T13:12:58.407" v="1363" actId="11529"/>
          <ac:cxnSpMkLst>
            <pc:docMk/>
            <pc:sldMk cId="4283597669" sldId="298"/>
            <ac:cxnSpMk id="10" creationId="{0F816AF1-C53A-4255-8803-EE5B372DFD37}"/>
          </ac:cxnSpMkLst>
        </pc:cxnChg>
      </pc:sldChg>
      <pc:sldChg chg="add del">
        <pc:chgData name="SARAH" userId="5ba91d65-ebac-4365-85fe-3a15a2118560" providerId="ADAL" clId="{A2198B81-A92D-4D94-92B5-0351DD8D4DBA}" dt="2021-01-17T12:03:17.488" v="620" actId="47"/>
        <pc:sldMkLst>
          <pc:docMk/>
          <pc:sldMk cId="1792947928" sldId="299"/>
        </pc:sldMkLst>
      </pc:sldChg>
      <pc:sldChg chg="add">
        <pc:chgData name="SARAH" userId="5ba91d65-ebac-4365-85fe-3a15a2118560" providerId="ADAL" clId="{A2198B81-A92D-4D94-92B5-0351DD8D4DBA}" dt="2021-01-15T10:40:52.004" v="454" actId="2890"/>
        <pc:sldMkLst>
          <pc:docMk/>
          <pc:sldMk cId="1928292968" sldId="300"/>
        </pc:sldMkLst>
      </pc:sldChg>
      <pc:sldChg chg="addSp delSp modSp add mod modClrScheme chgLayout">
        <pc:chgData name="SARAH" userId="5ba91d65-ebac-4365-85fe-3a15a2118560" providerId="ADAL" clId="{A2198B81-A92D-4D94-92B5-0351DD8D4DBA}" dt="2021-01-17T12:18:45.503" v="758" actId="20577"/>
        <pc:sldMkLst>
          <pc:docMk/>
          <pc:sldMk cId="2260441158" sldId="301"/>
        </pc:sldMkLst>
        <pc:spChg chg="add mod ord">
          <ac:chgData name="SARAH" userId="5ba91d65-ebac-4365-85fe-3a15a2118560" providerId="ADAL" clId="{A2198B81-A92D-4D94-92B5-0351DD8D4DBA}" dt="2021-01-17T12:18:10.813" v="746" actId="1076"/>
          <ac:spMkLst>
            <pc:docMk/>
            <pc:sldMk cId="2260441158" sldId="301"/>
            <ac:spMk id="3" creationId="{8FAC03A5-5895-46DE-BCA3-AA812E5281E9}"/>
          </ac:spMkLst>
        </pc:spChg>
        <pc:spChg chg="del">
          <ac:chgData name="SARAH" userId="5ba91d65-ebac-4365-85fe-3a15a2118560" providerId="ADAL" clId="{A2198B81-A92D-4D94-92B5-0351DD8D4DBA}" dt="2021-01-17T12:04:15.748" v="625" actId="478"/>
          <ac:spMkLst>
            <pc:docMk/>
            <pc:sldMk cId="2260441158" sldId="301"/>
            <ac:spMk id="4" creationId="{59ABFD0C-9ED8-4B1C-A134-C836552F00AE}"/>
          </ac:spMkLst>
        </pc:spChg>
        <pc:spChg chg="del">
          <ac:chgData name="SARAH" userId="5ba91d65-ebac-4365-85fe-3a15a2118560" providerId="ADAL" clId="{A2198B81-A92D-4D94-92B5-0351DD8D4DBA}" dt="2021-01-17T12:04:14.012" v="623" actId="478"/>
          <ac:spMkLst>
            <pc:docMk/>
            <pc:sldMk cId="2260441158" sldId="301"/>
            <ac:spMk id="6" creationId="{11FCB21F-206F-42E6-A259-7B293182B218}"/>
          </ac:spMkLst>
        </pc:spChg>
        <pc:spChg chg="add mod ord">
          <ac:chgData name="SARAH" userId="5ba91d65-ebac-4365-85fe-3a15a2118560" providerId="ADAL" clId="{A2198B81-A92D-4D94-92B5-0351DD8D4DBA}" dt="2021-01-17T12:18:45.503" v="758" actId="20577"/>
          <ac:spMkLst>
            <pc:docMk/>
            <pc:sldMk cId="2260441158" sldId="301"/>
            <ac:spMk id="7" creationId="{B4E0C33C-637A-4014-884C-8FEE3D660937}"/>
          </ac:spMkLst>
        </pc:spChg>
        <pc:spChg chg="mod ord">
          <ac:chgData name="SARAH" userId="5ba91d65-ebac-4365-85fe-3a15a2118560" providerId="ADAL" clId="{A2198B81-A92D-4D94-92B5-0351DD8D4DBA}" dt="2021-01-17T12:07:17.974" v="660" actId="20577"/>
          <ac:spMkLst>
            <pc:docMk/>
            <pc:sldMk cId="2260441158" sldId="301"/>
            <ac:spMk id="99330" creationId="{00000000-0000-0000-0000-000000000000}"/>
          </ac:spMkLst>
        </pc:spChg>
        <pc:graphicFrameChg chg="del mod">
          <ac:chgData name="SARAH" userId="5ba91d65-ebac-4365-85fe-3a15a2118560" providerId="ADAL" clId="{A2198B81-A92D-4D94-92B5-0351DD8D4DBA}" dt="2021-01-17T12:04:19.019" v="627" actId="478"/>
          <ac:graphicFrameMkLst>
            <pc:docMk/>
            <pc:sldMk cId="2260441158" sldId="301"/>
            <ac:graphicFrameMk id="99333" creationId="{286C346A-42FE-4108-9BB5-F6FB2CD851E5}"/>
          </ac:graphicFrameMkLst>
        </pc:graphicFrameChg>
        <pc:picChg chg="del">
          <ac:chgData name="SARAH" userId="5ba91d65-ebac-4365-85fe-3a15a2118560" providerId="ADAL" clId="{A2198B81-A92D-4D94-92B5-0351DD8D4DBA}" dt="2021-01-17T12:04:14.852" v="624" actId="478"/>
          <ac:picMkLst>
            <pc:docMk/>
            <pc:sldMk cId="2260441158" sldId="301"/>
            <ac:picMk id="5" creationId="{DDA67ED3-ADB3-48C3-814F-2669D46FA7FB}"/>
          </ac:picMkLst>
        </pc:picChg>
        <pc:picChg chg="add mod modCrop">
          <ac:chgData name="SARAH" userId="5ba91d65-ebac-4365-85fe-3a15a2118560" providerId="ADAL" clId="{A2198B81-A92D-4D94-92B5-0351DD8D4DBA}" dt="2021-01-17T12:18:30.844" v="753" actId="1076"/>
          <ac:picMkLst>
            <pc:docMk/>
            <pc:sldMk cId="2260441158" sldId="301"/>
            <ac:picMk id="9" creationId="{9CDEB5F4-CFD3-462A-BA46-9BC7BAF8E1A2}"/>
          </ac:picMkLst>
        </pc:picChg>
        <pc:picChg chg="add mod modCrop">
          <ac:chgData name="SARAH" userId="5ba91d65-ebac-4365-85fe-3a15a2118560" providerId="ADAL" clId="{A2198B81-A92D-4D94-92B5-0351DD8D4DBA}" dt="2021-01-17T12:18:17.702" v="748" actId="1076"/>
          <ac:picMkLst>
            <pc:docMk/>
            <pc:sldMk cId="2260441158" sldId="301"/>
            <ac:picMk id="11" creationId="{29BE9C3D-163A-46BB-B70A-AE95551512F2}"/>
          </ac:picMkLst>
        </pc:picChg>
        <pc:picChg chg="add mod modCrop">
          <ac:chgData name="SARAH" userId="5ba91d65-ebac-4365-85fe-3a15a2118560" providerId="ADAL" clId="{A2198B81-A92D-4D94-92B5-0351DD8D4DBA}" dt="2021-01-17T12:18:19.957" v="749" actId="1076"/>
          <ac:picMkLst>
            <pc:docMk/>
            <pc:sldMk cId="2260441158" sldId="301"/>
            <ac:picMk id="13" creationId="{D550E4F5-AB8C-4AAD-96F5-5C5901A83DDC}"/>
          </ac:picMkLst>
        </pc:picChg>
        <pc:picChg chg="add mod modCrop">
          <ac:chgData name="SARAH" userId="5ba91d65-ebac-4365-85fe-3a15a2118560" providerId="ADAL" clId="{A2198B81-A92D-4D94-92B5-0351DD8D4DBA}" dt="2021-01-17T12:18:22.501" v="750" actId="1076"/>
          <ac:picMkLst>
            <pc:docMk/>
            <pc:sldMk cId="2260441158" sldId="301"/>
            <ac:picMk id="15" creationId="{A579C05D-B71C-494C-B94A-60081CAF7B65}"/>
          </ac:picMkLst>
        </pc:picChg>
        <pc:picChg chg="add mod modCrop">
          <ac:chgData name="SARAH" userId="5ba91d65-ebac-4365-85fe-3a15a2118560" providerId="ADAL" clId="{A2198B81-A92D-4D94-92B5-0351DD8D4DBA}" dt="2021-01-17T12:18:35.041" v="755" actId="14100"/>
          <ac:picMkLst>
            <pc:docMk/>
            <pc:sldMk cId="2260441158" sldId="301"/>
            <ac:picMk id="17" creationId="{1EF5AC44-B891-4BC0-A61E-2739AB8F49E2}"/>
          </ac:picMkLst>
        </pc:picChg>
        <pc:picChg chg="add mod modCrop">
          <ac:chgData name="SARAH" userId="5ba91d65-ebac-4365-85fe-3a15a2118560" providerId="ADAL" clId="{A2198B81-A92D-4D94-92B5-0351DD8D4DBA}" dt="2021-01-17T12:18:38.149" v="757" actId="1076"/>
          <ac:picMkLst>
            <pc:docMk/>
            <pc:sldMk cId="2260441158" sldId="301"/>
            <ac:picMk id="19" creationId="{E994869B-1102-45D2-81E6-31100BB02A53}"/>
          </ac:picMkLst>
        </pc:picChg>
      </pc:sldChg>
      <pc:sldChg chg="addSp delSp modSp add del mod">
        <pc:chgData name="SARAH" userId="5ba91d65-ebac-4365-85fe-3a15a2118560" providerId="ADAL" clId="{A2198B81-A92D-4D94-92B5-0351DD8D4DBA}" dt="2021-01-17T12:29:18.623" v="952" actId="47"/>
        <pc:sldMkLst>
          <pc:docMk/>
          <pc:sldMk cId="3818770003" sldId="302"/>
        </pc:sldMkLst>
        <pc:spChg chg="add del mod">
          <ac:chgData name="SARAH" userId="5ba91d65-ebac-4365-85fe-3a15a2118560" providerId="ADAL" clId="{A2198B81-A92D-4D94-92B5-0351DD8D4DBA}" dt="2021-01-17T12:20:24.063" v="781" actId="478"/>
          <ac:spMkLst>
            <pc:docMk/>
            <pc:sldMk cId="3818770003" sldId="302"/>
            <ac:spMk id="3" creationId="{989C1B2B-86C7-49D2-AB0F-C0F061AEE05B}"/>
          </ac:spMkLst>
        </pc:spChg>
        <pc:spChg chg="add del mod">
          <ac:chgData name="SARAH" userId="5ba91d65-ebac-4365-85fe-3a15a2118560" providerId="ADAL" clId="{A2198B81-A92D-4D94-92B5-0351DD8D4DBA}" dt="2021-01-17T12:20:23.547" v="780" actId="22"/>
          <ac:spMkLst>
            <pc:docMk/>
            <pc:sldMk cId="3818770003" sldId="302"/>
            <ac:spMk id="7" creationId="{FB8E233E-056E-406C-BB26-0E305AF6533A}"/>
          </ac:spMkLst>
        </pc:spChg>
        <pc:spChg chg="mod">
          <ac:chgData name="SARAH" userId="5ba91d65-ebac-4365-85fe-3a15a2118560" providerId="ADAL" clId="{A2198B81-A92D-4D94-92B5-0351DD8D4DBA}" dt="2021-01-17T12:19:43.876" v="775" actId="20577"/>
          <ac:spMkLst>
            <pc:docMk/>
            <pc:sldMk cId="3818770003" sldId="302"/>
            <ac:spMk id="99330" creationId="{00000000-0000-0000-0000-000000000000}"/>
          </ac:spMkLst>
        </pc:spChg>
        <pc:graphicFrameChg chg="add del mod">
          <ac:chgData name="SARAH" userId="5ba91d65-ebac-4365-85fe-3a15a2118560" providerId="ADAL" clId="{A2198B81-A92D-4D94-92B5-0351DD8D4DBA}" dt="2021-01-17T12:25:31.686" v="918"/>
          <ac:graphicFrameMkLst>
            <pc:docMk/>
            <pc:sldMk cId="3818770003" sldId="302"/>
            <ac:graphicFrameMk id="99333" creationId="{286C346A-42FE-4108-9BB5-F6FB2CD851E5}"/>
          </ac:graphicFrameMkLst>
        </pc:graphicFrameChg>
      </pc:sldChg>
      <pc:sldChg chg="addSp delSp modSp add mod setBg">
        <pc:chgData name="SARAH" userId="5ba91d65-ebac-4365-85fe-3a15a2118560" providerId="ADAL" clId="{A2198B81-A92D-4D94-92B5-0351DD8D4DBA}" dt="2021-01-17T12:29:14.719" v="951"/>
        <pc:sldMkLst>
          <pc:docMk/>
          <pc:sldMk cId="808695517" sldId="303"/>
        </pc:sldMkLst>
        <pc:spChg chg="mod">
          <ac:chgData name="SARAH" userId="5ba91d65-ebac-4365-85fe-3a15a2118560" providerId="ADAL" clId="{A2198B81-A92D-4D94-92B5-0351DD8D4DBA}" dt="2021-01-17T12:29:14.719" v="951"/>
          <ac:spMkLst>
            <pc:docMk/>
            <pc:sldMk cId="808695517" sldId="303"/>
            <ac:spMk id="98306" creationId="{00000000-0000-0000-0000-000000000000}"/>
          </ac:spMkLst>
        </pc:spChg>
        <pc:graphicFrameChg chg="mod">
          <ac:chgData name="SARAH" userId="5ba91d65-ebac-4365-85fe-3a15a2118560" providerId="ADAL" clId="{A2198B81-A92D-4D94-92B5-0351DD8D4DBA}" dt="2021-01-17T12:28:50.910" v="943"/>
          <ac:graphicFrameMkLst>
            <pc:docMk/>
            <pc:sldMk cId="808695517" sldId="303"/>
            <ac:graphicFrameMk id="98309" creationId="{A56A500E-9E4A-4AF7-ACEC-7EBCD765BFFB}"/>
          </ac:graphicFrameMkLst>
        </pc:graphicFrameChg>
        <pc:picChg chg="add del mod">
          <ac:chgData name="SARAH" userId="5ba91d65-ebac-4365-85fe-3a15a2118560" providerId="ADAL" clId="{A2198B81-A92D-4D94-92B5-0351DD8D4DBA}" dt="2021-01-17T12:28:54.653" v="944" actId="478"/>
          <ac:picMkLst>
            <pc:docMk/>
            <pc:sldMk cId="808695517" sldId="303"/>
            <ac:picMk id="3" creationId="{7D83D62C-F1C0-4534-8F39-E95888241ED5}"/>
          </ac:picMkLst>
        </pc:picChg>
        <pc:picChg chg="add del mod">
          <ac:chgData name="SARAH" userId="5ba91d65-ebac-4365-85fe-3a15a2118560" providerId="ADAL" clId="{A2198B81-A92D-4D94-92B5-0351DD8D4DBA}" dt="2021-01-17T12:28:35.861" v="941" actId="478"/>
          <ac:picMkLst>
            <pc:docMk/>
            <pc:sldMk cId="808695517" sldId="303"/>
            <ac:picMk id="5" creationId="{FE8A506E-EA3E-4EB6-843A-50295CDB4537}"/>
          </ac:picMkLst>
        </pc:picChg>
      </pc:sldChg>
      <pc:sldChg chg="addSp delSp modSp add mod">
        <pc:chgData name="SARAH" userId="5ba91d65-ebac-4365-85fe-3a15a2118560" providerId="ADAL" clId="{A2198B81-A92D-4D94-92B5-0351DD8D4DBA}" dt="2021-01-17T12:38:13.450" v="1123" actId="207"/>
        <pc:sldMkLst>
          <pc:docMk/>
          <pc:sldMk cId="3898379693" sldId="304"/>
        </pc:sldMkLst>
        <pc:spChg chg="mod">
          <ac:chgData name="SARAH" userId="5ba91d65-ebac-4365-85fe-3a15a2118560" providerId="ADAL" clId="{A2198B81-A92D-4D94-92B5-0351DD8D4DBA}" dt="2021-01-17T12:32:57.016" v="1072" actId="20577"/>
          <ac:spMkLst>
            <pc:docMk/>
            <pc:sldMk cId="3898379693" sldId="304"/>
            <ac:spMk id="3" creationId="{8FAC03A5-5895-46DE-BCA3-AA812E5281E9}"/>
          </ac:spMkLst>
        </pc:spChg>
        <pc:spChg chg="mod">
          <ac:chgData name="SARAH" userId="5ba91d65-ebac-4365-85fe-3a15a2118560" providerId="ADAL" clId="{A2198B81-A92D-4D94-92B5-0351DD8D4DBA}" dt="2021-01-17T12:33:06.296" v="1082" actId="20577"/>
          <ac:spMkLst>
            <pc:docMk/>
            <pc:sldMk cId="3898379693" sldId="304"/>
            <ac:spMk id="7" creationId="{B4E0C33C-637A-4014-884C-8FEE3D660937}"/>
          </ac:spMkLst>
        </pc:spChg>
        <pc:spChg chg="mod">
          <ac:chgData name="SARAH" userId="5ba91d65-ebac-4365-85fe-3a15a2118560" providerId="ADAL" clId="{A2198B81-A92D-4D94-92B5-0351DD8D4DBA}" dt="2021-01-17T12:30:17.869" v="958" actId="20577"/>
          <ac:spMkLst>
            <pc:docMk/>
            <pc:sldMk cId="3898379693" sldId="304"/>
            <ac:spMk id="99330" creationId="{00000000-0000-0000-0000-000000000000}"/>
          </ac:spMkLst>
        </pc:spChg>
        <pc:picChg chg="del">
          <ac:chgData name="SARAH" userId="5ba91d65-ebac-4365-85fe-3a15a2118560" providerId="ADAL" clId="{A2198B81-A92D-4D94-92B5-0351DD8D4DBA}" dt="2021-01-17T12:33:29.513" v="1087" actId="478"/>
          <ac:picMkLst>
            <pc:docMk/>
            <pc:sldMk cId="3898379693" sldId="304"/>
            <ac:picMk id="9" creationId="{9CDEB5F4-CFD3-462A-BA46-9BC7BAF8E1A2}"/>
          </ac:picMkLst>
        </pc:picChg>
        <pc:picChg chg="del">
          <ac:chgData name="SARAH" userId="5ba91d65-ebac-4365-85fe-3a15a2118560" providerId="ADAL" clId="{A2198B81-A92D-4D94-92B5-0351DD8D4DBA}" dt="2021-01-17T12:33:27.754" v="1084" actId="478"/>
          <ac:picMkLst>
            <pc:docMk/>
            <pc:sldMk cId="3898379693" sldId="304"/>
            <ac:picMk id="11" creationId="{29BE9C3D-163A-46BB-B70A-AE95551512F2}"/>
          </ac:picMkLst>
        </pc:picChg>
        <pc:picChg chg="add mod">
          <ac:chgData name="SARAH" userId="5ba91d65-ebac-4365-85fe-3a15a2118560" providerId="ADAL" clId="{A2198B81-A92D-4D94-92B5-0351DD8D4DBA}" dt="2021-01-17T12:37:09.109" v="1113" actId="14100"/>
          <ac:picMkLst>
            <pc:docMk/>
            <pc:sldMk cId="3898379693" sldId="304"/>
            <ac:picMk id="12" creationId="{E8080785-4C89-4AC5-9CB6-9BB39D3D47D5}"/>
          </ac:picMkLst>
        </pc:picChg>
        <pc:picChg chg="del">
          <ac:chgData name="SARAH" userId="5ba91d65-ebac-4365-85fe-3a15a2118560" providerId="ADAL" clId="{A2198B81-A92D-4D94-92B5-0351DD8D4DBA}" dt="2021-01-17T12:33:21.349" v="1083" actId="478"/>
          <ac:picMkLst>
            <pc:docMk/>
            <pc:sldMk cId="3898379693" sldId="304"/>
            <ac:picMk id="13" creationId="{D550E4F5-AB8C-4AAD-96F5-5C5901A83DDC}"/>
          </ac:picMkLst>
        </pc:picChg>
        <pc:picChg chg="add mod">
          <ac:chgData name="SARAH" userId="5ba91d65-ebac-4365-85fe-3a15a2118560" providerId="ADAL" clId="{A2198B81-A92D-4D94-92B5-0351DD8D4DBA}" dt="2021-01-17T12:37:14.114" v="1114" actId="14100"/>
          <ac:picMkLst>
            <pc:docMk/>
            <pc:sldMk cId="3898379693" sldId="304"/>
            <ac:picMk id="14" creationId="{F862C442-ADC8-480D-9D9D-5FCEBCFB4D5A}"/>
          </ac:picMkLst>
        </pc:picChg>
        <pc:picChg chg="del mod">
          <ac:chgData name="SARAH" userId="5ba91d65-ebac-4365-85fe-3a15a2118560" providerId="ADAL" clId="{A2198B81-A92D-4D94-92B5-0351DD8D4DBA}" dt="2021-01-17T12:33:28.633" v="1086" actId="478"/>
          <ac:picMkLst>
            <pc:docMk/>
            <pc:sldMk cId="3898379693" sldId="304"/>
            <ac:picMk id="15" creationId="{A579C05D-B71C-494C-B94A-60081CAF7B65}"/>
          </ac:picMkLst>
        </pc:picChg>
        <pc:picChg chg="add mod">
          <ac:chgData name="SARAH" userId="5ba91d65-ebac-4365-85fe-3a15a2118560" providerId="ADAL" clId="{A2198B81-A92D-4D94-92B5-0351DD8D4DBA}" dt="2021-01-17T12:38:13.450" v="1123" actId="207"/>
          <ac:picMkLst>
            <pc:docMk/>
            <pc:sldMk cId="3898379693" sldId="304"/>
            <ac:picMk id="16" creationId="{065DA98D-E1E1-4C33-B65B-61BFAC996EAE}"/>
          </ac:picMkLst>
        </pc:picChg>
        <pc:picChg chg="del">
          <ac:chgData name="SARAH" userId="5ba91d65-ebac-4365-85fe-3a15a2118560" providerId="ADAL" clId="{A2198B81-A92D-4D94-92B5-0351DD8D4DBA}" dt="2021-01-17T12:33:30.316" v="1088" actId="478"/>
          <ac:picMkLst>
            <pc:docMk/>
            <pc:sldMk cId="3898379693" sldId="304"/>
            <ac:picMk id="17" creationId="{1EF5AC44-B891-4BC0-A61E-2739AB8F49E2}"/>
          </ac:picMkLst>
        </pc:picChg>
        <pc:picChg chg="add mod">
          <ac:chgData name="SARAH" userId="5ba91d65-ebac-4365-85fe-3a15a2118560" providerId="ADAL" clId="{A2198B81-A92D-4D94-92B5-0351DD8D4DBA}" dt="2021-01-17T12:37:42.924" v="1121" actId="14100"/>
          <ac:picMkLst>
            <pc:docMk/>
            <pc:sldMk cId="3898379693" sldId="304"/>
            <ac:picMk id="18" creationId="{5E82447A-EDDB-4BE6-B8EB-CD13FD218116}"/>
          </ac:picMkLst>
        </pc:picChg>
        <pc:picChg chg="del">
          <ac:chgData name="SARAH" userId="5ba91d65-ebac-4365-85fe-3a15a2118560" providerId="ADAL" clId="{A2198B81-A92D-4D94-92B5-0351DD8D4DBA}" dt="2021-01-17T12:33:31.164" v="1089" actId="478"/>
          <ac:picMkLst>
            <pc:docMk/>
            <pc:sldMk cId="3898379693" sldId="304"/>
            <ac:picMk id="19" creationId="{E994869B-1102-45D2-81E6-31100BB02A53}"/>
          </ac:picMkLst>
        </pc:picChg>
        <pc:picChg chg="add mod">
          <ac:chgData name="SARAH" userId="5ba91d65-ebac-4365-85fe-3a15a2118560" providerId="ADAL" clId="{A2198B81-A92D-4D94-92B5-0351DD8D4DBA}" dt="2021-01-17T12:37:34.205" v="1118" actId="14100"/>
          <ac:picMkLst>
            <pc:docMk/>
            <pc:sldMk cId="3898379693" sldId="304"/>
            <ac:picMk id="20" creationId="{40DEC5EB-83F9-42AA-B900-511A29C2456F}"/>
          </ac:picMkLst>
        </pc:picChg>
        <pc:picChg chg="add mod">
          <ac:chgData name="SARAH" userId="5ba91d65-ebac-4365-85fe-3a15a2118560" providerId="ADAL" clId="{A2198B81-A92D-4D94-92B5-0351DD8D4DBA}" dt="2021-01-17T12:37:36.382" v="1119" actId="14100"/>
          <ac:picMkLst>
            <pc:docMk/>
            <pc:sldMk cId="3898379693" sldId="304"/>
            <ac:picMk id="21" creationId="{9A952743-0920-4F17-8F45-8EDF73B0A2C7}"/>
          </ac:picMkLst>
        </pc:picChg>
        <pc:picChg chg="add mod">
          <ac:chgData name="SARAH" userId="5ba91d65-ebac-4365-85fe-3a15a2118560" providerId="ADAL" clId="{A2198B81-A92D-4D94-92B5-0351DD8D4DBA}" dt="2021-01-17T12:37:59.688" v="1122" actId="1076"/>
          <ac:picMkLst>
            <pc:docMk/>
            <pc:sldMk cId="3898379693" sldId="304"/>
            <ac:picMk id="22" creationId="{9C1706AD-9655-4343-9270-72C3AD30292D}"/>
          </ac:picMkLst>
        </pc:picChg>
        <pc:picChg chg="add mod">
          <ac:chgData name="SARAH" userId="5ba91d65-ebac-4365-85fe-3a15a2118560" providerId="ADAL" clId="{A2198B81-A92D-4D94-92B5-0351DD8D4DBA}" dt="2021-01-17T12:36:15.298" v="1100" actId="1076"/>
          <ac:picMkLst>
            <pc:docMk/>
            <pc:sldMk cId="3898379693" sldId="304"/>
            <ac:picMk id="23" creationId="{1C1B23DC-C801-486F-B75F-10FBBEEE0481}"/>
          </ac:picMkLst>
        </pc:picChg>
        <pc:picChg chg="add mod">
          <ac:chgData name="SARAH" userId="5ba91d65-ebac-4365-85fe-3a15a2118560" providerId="ADAL" clId="{A2198B81-A92D-4D94-92B5-0351DD8D4DBA}" dt="2021-01-17T12:37:19.942" v="1115" actId="14100"/>
          <ac:picMkLst>
            <pc:docMk/>
            <pc:sldMk cId="3898379693" sldId="304"/>
            <ac:picMk id="24" creationId="{02EE87CD-9C84-46DB-A8D4-64DF9AF95A6A}"/>
          </ac:picMkLst>
        </pc:picChg>
        <pc:picChg chg="add mod">
          <ac:chgData name="SARAH" userId="5ba91d65-ebac-4365-85fe-3a15a2118560" providerId="ADAL" clId="{A2198B81-A92D-4D94-92B5-0351DD8D4DBA}" dt="2021-01-17T12:37:40.230" v="1120" actId="14100"/>
          <ac:picMkLst>
            <pc:docMk/>
            <pc:sldMk cId="3898379693" sldId="304"/>
            <ac:picMk id="25" creationId="{8584EC6B-4BD1-4E2E-90F2-48EC32F909DB}"/>
          </ac:picMkLst>
        </pc:picChg>
      </pc:sldChg>
      <pc:sldChg chg="modSp add del mod">
        <pc:chgData name="SARAH" userId="5ba91d65-ebac-4365-85fe-3a15a2118560" providerId="ADAL" clId="{A2198B81-A92D-4D94-92B5-0351DD8D4DBA}" dt="2021-01-17T12:42:09.159" v="1146" actId="47"/>
        <pc:sldMkLst>
          <pc:docMk/>
          <pc:sldMk cId="1398751163" sldId="305"/>
        </pc:sldMkLst>
        <pc:spChg chg="mod">
          <ac:chgData name="SARAH" userId="5ba91d65-ebac-4365-85fe-3a15a2118560" providerId="ADAL" clId="{A2198B81-A92D-4D94-92B5-0351DD8D4DBA}" dt="2021-01-17T12:39:00.666" v="1127"/>
          <ac:spMkLst>
            <pc:docMk/>
            <pc:sldMk cId="1398751163" sldId="305"/>
            <ac:spMk id="99330" creationId="{00000000-0000-0000-0000-000000000000}"/>
          </ac:spMkLst>
        </pc:spChg>
      </pc:sldChg>
      <pc:sldChg chg="addSp delSp modSp add mod">
        <pc:chgData name="SARAH" userId="5ba91d65-ebac-4365-85fe-3a15a2118560" providerId="ADAL" clId="{A2198B81-A92D-4D94-92B5-0351DD8D4DBA}" dt="2021-01-17T12:45:14.432" v="1198" actId="12385"/>
        <pc:sldMkLst>
          <pc:docMk/>
          <pc:sldMk cId="4252939552" sldId="305"/>
        </pc:sldMkLst>
        <pc:spChg chg="del mod">
          <ac:chgData name="SARAH" userId="5ba91d65-ebac-4365-85fe-3a15a2118560" providerId="ADAL" clId="{A2198B81-A92D-4D94-92B5-0351DD8D4DBA}" dt="2021-01-17T12:43:40.640" v="1184" actId="3680"/>
          <ac:spMkLst>
            <pc:docMk/>
            <pc:sldMk cId="4252939552" sldId="305"/>
            <ac:spMk id="3" creationId="{8FAC03A5-5895-46DE-BCA3-AA812E5281E9}"/>
          </ac:spMkLst>
        </pc:spChg>
        <pc:spChg chg="del mod">
          <ac:chgData name="SARAH" userId="5ba91d65-ebac-4365-85fe-3a15a2118560" providerId="ADAL" clId="{A2198B81-A92D-4D94-92B5-0351DD8D4DBA}" dt="2021-01-17T12:44:43.473" v="1196" actId="478"/>
          <ac:spMkLst>
            <pc:docMk/>
            <pc:sldMk cId="4252939552" sldId="305"/>
            <ac:spMk id="7" creationId="{B4E0C33C-637A-4014-884C-8FEE3D660937}"/>
          </ac:spMkLst>
        </pc:spChg>
        <pc:spChg chg="mod">
          <ac:chgData name="SARAH" userId="5ba91d65-ebac-4365-85fe-3a15a2118560" providerId="ADAL" clId="{A2198B81-A92D-4D94-92B5-0351DD8D4DBA}" dt="2021-01-17T12:42:45.121" v="1149"/>
          <ac:spMkLst>
            <pc:docMk/>
            <pc:sldMk cId="4252939552" sldId="305"/>
            <ac:spMk id="99330" creationId="{00000000-0000-0000-0000-000000000000}"/>
          </ac:spMkLst>
        </pc:spChg>
        <pc:graphicFrameChg chg="add mod ord modGraphic">
          <ac:chgData name="SARAH" userId="5ba91d65-ebac-4365-85fe-3a15a2118560" providerId="ADAL" clId="{A2198B81-A92D-4D94-92B5-0351DD8D4DBA}" dt="2021-01-17T12:45:14.432" v="1198" actId="12385"/>
          <ac:graphicFrameMkLst>
            <pc:docMk/>
            <pc:sldMk cId="4252939552" sldId="305"/>
            <ac:graphicFrameMk id="2" creationId="{FF541673-37D2-4753-896E-962559560787}"/>
          </ac:graphicFrameMkLst>
        </pc:graphicFrameChg>
        <pc:picChg chg="del">
          <ac:chgData name="SARAH" userId="5ba91d65-ebac-4365-85fe-3a15a2118560" providerId="ADAL" clId="{A2198B81-A92D-4D94-92B5-0351DD8D4DBA}" dt="2021-01-17T12:43:19.923" v="1172" actId="478"/>
          <ac:picMkLst>
            <pc:docMk/>
            <pc:sldMk cId="4252939552" sldId="305"/>
            <ac:picMk id="12" creationId="{E8080785-4C89-4AC5-9CB6-9BB39D3D47D5}"/>
          </ac:picMkLst>
        </pc:picChg>
        <pc:picChg chg="del">
          <ac:chgData name="SARAH" userId="5ba91d65-ebac-4365-85fe-3a15a2118560" providerId="ADAL" clId="{A2198B81-A92D-4D94-92B5-0351DD8D4DBA}" dt="2021-01-17T12:43:20.455" v="1173" actId="478"/>
          <ac:picMkLst>
            <pc:docMk/>
            <pc:sldMk cId="4252939552" sldId="305"/>
            <ac:picMk id="14" creationId="{F862C442-ADC8-480D-9D9D-5FCEBCFB4D5A}"/>
          </ac:picMkLst>
        </pc:picChg>
        <pc:picChg chg="del">
          <ac:chgData name="SARAH" userId="5ba91d65-ebac-4365-85fe-3a15a2118560" providerId="ADAL" clId="{A2198B81-A92D-4D94-92B5-0351DD8D4DBA}" dt="2021-01-17T12:43:22.055" v="1175" actId="478"/>
          <ac:picMkLst>
            <pc:docMk/>
            <pc:sldMk cId="4252939552" sldId="305"/>
            <ac:picMk id="16" creationId="{065DA98D-E1E1-4C33-B65B-61BFAC996EAE}"/>
          </ac:picMkLst>
        </pc:picChg>
        <pc:picChg chg="del">
          <ac:chgData name="SARAH" userId="5ba91d65-ebac-4365-85fe-3a15a2118560" providerId="ADAL" clId="{A2198B81-A92D-4D94-92B5-0351DD8D4DBA}" dt="2021-01-17T12:43:23.437" v="1177" actId="478"/>
          <ac:picMkLst>
            <pc:docMk/>
            <pc:sldMk cId="4252939552" sldId="305"/>
            <ac:picMk id="18" creationId="{5E82447A-EDDB-4BE6-B8EB-CD13FD218116}"/>
          </ac:picMkLst>
        </pc:picChg>
        <pc:picChg chg="del">
          <ac:chgData name="SARAH" userId="5ba91d65-ebac-4365-85fe-3a15a2118560" providerId="ADAL" clId="{A2198B81-A92D-4D94-92B5-0351DD8D4DBA}" dt="2021-01-17T12:43:27.531" v="1181" actId="478"/>
          <ac:picMkLst>
            <pc:docMk/>
            <pc:sldMk cId="4252939552" sldId="305"/>
            <ac:picMk id="20" creationId="{40DEC5EB-83F9-42AA-B900-511A29C2456F}"/>
          </ac:picMkLst>
        </pc:picChg>
        <pc:picChg chg="del">
          <ac:chgData name="SARAH" userId="5ba91d65-ebac-4365-85fe-3a15a2118560" providerId="ADAL" clId="{A2198B81-A92D-4D94-92B5-0351DD8D4DBA}" dt="2021-01-17T12:43:24.987" v="1179" actId="478"/>
          <ac:picMkLst>
            <pc:docMk/>
            <pc:sldMk cId="4252939552" sldId="305"/>
            <ac:picMk id="21" creationId="{9A952743-0920-4F17-8F45-8EDF73B0A2C7}"/>
          </ac:picMkLst>
        </pc:picChg>
        <pc:picChg chg="del">
          <ac:chgData name="SARAH" userId="5ba91d65-ebac-4365-85fe-3a15a2118560" providerId="ADAL" clId="{A2198B81-A92D-4D94-92B5-0351DD8D4DBA}" dt="2021-01-17T12:43:22.553" v="1176" actId="478"/>
          <ac:picMkLst>
            <pc:docMk/>
            <pc:sldMk cId="4252939552" sldId="305"/>
            <ac:picMk id="22" creationId="{9C1706AD-9655-4343-9270-72C3AD30292D}"/>
          </ac:picMkLst>
        </pc:picChg>
        <pc:picChg chg="del">
          <ac:chgData name="SARAH" userId="5ba91d65-ebac-4365-85fe-3a15a2118560" providerId="ADAL" clId="{A2198B81-A92D-4D94-92B5-0351DD8D4DBA}" dt="2021-01-17T12:43:27.077" v="1180" actId="478"/>
          <ac:picMkLst>
            <pc:docMk/>
            <pc:sldMk cId="4252939552" sldId="305"/>
            <ac:picMk id="23" creationId="{1C1B23DC-C801-486F-B75F-10FBBEEE0481}"/>
          </ac:picMkLst>
        </pc:picChg>
        <pc:picChg chg="del">
          <ac:chgData name="SARAH" userId="5ba91d65-ebac-4365-85fe-3a15a2118560" providerId="ADAL" clId="{A2198B81-A92D-4D94-92B5-0351DD8D4DBA}" dt="2021-01-17T12:43:21.257" v="1174" actId="478"/>
          <ac:picMkLst>
            <pc:docMk/>
            <pc:sldMk cId="4252939552" sldId="305"/>
            <ac:picMk id="24" creationId="{02EE87CD-9C84-46DB-A8D4-64DF9AF95A6A}"/>
          </ac:picMkLst>
        </pc:picChg>
        <pc:picChg chg="del">
          <ac:chgData name="SARAH" userId="5ba91d65-ebac-4365-85fe-3a15a2118560" providerId="ADAL" clId="{A2198B81-A92D-4D94-92B5-0351DD8D4DBA}" dt="2021-01-17T12:43:24.302" v="1178" actId="478"/>
          <ac:picMkLst>
            <pc:docMk/>
            <pc:sldMk cId="4252939552" sldId="305"/>
            <ac:picMk id="25" creationId="{8584EC6B-4BD1-4E2E-90F2-48EC32F909DB}"/>
          </ac:picMkLst>
        </pc:picChg>
      </pc:sldChg>
      <pc:sldChg chg="addSp delSp modSp add del mod setBg">
        <pc:chgData name="SARAH" userId="5ba91d65-ebac-4365-85fe-3a15a2118560" providerId="ADAL" clId="{A2198B81-A92D-4D94-92B5-0351DD8D4DBA}" dt="2021-01-17T12:56:32.945" v="1323" actId="47"/>
        <pc:sldMkLst>
          <pc:docMk/>
          <pc:sldMk cId="3612121725" sldId="306"/>
        </pc:sldMkLst>
        <pc:spChg chg="add mod">
          <ac:chgData name="SARAH" userId="5ba91d65-ebac-4365-85fe-3a15a2118560" providerId="ADAL" clId="{A2198B81-A92D-4D94-92B5-0351DD8D4DBA}" dt="2021-01-17T12:54:08.893" v="1304" actId="1076"/>
          <ac:spMkLst>
            <pc:docMk/>
            <pc:sldMk cId="3612121725" sldId="306"/>
            <ac:spMk id="3" creationId="{26AA34BB-1671-4BE3-AF49-D63EE56DB813}"/>
          </ac:spMkLst>
        </pc:spChg>
        <pc:spChg chg="add mod">
          <ac:chgData name="SARAH" userId="5ba91d65-ebac-4365-85fe-3a15a2118560" providerId="ADAL" clId="{A2198B81-A92D-4D94-92B5-0351DD8D4DBA}" dt="2021-01-17T12:54:23.737" v="1308" actId="1076"/>
          <ac:spMkLst>
            <pc:docMk/>
            <pc:sldMk cId="3612121725" sldId="306"/>
            <ac:spMk id="9" creationId="{666C146E-6296-4E9B-BC5D-977183969606}"/>
          </ac:spMkLst>
        </pc:spChg>
        <pc:spChg chg="mod">
          <ac:chgData name="SARAH" userId="5ba91d65-ebac-4365-85fe-3a15a2118560" providerId="ADAL" clId="{A2198B81-A92D-4D94-92B5-0351DD8D4DBA}" dt="2021-01-17T12:54:16.545" v="1306" actId="1076"/>
          <ac:spMkLst>
            <pc:docMk/>
            <pc:sldMk cId="3612121725" sldId="306"/>
            <ac:spMk id="98306" creationId="{00000000-0000-0000-0000-000000000000}"/>
          </ac:spMkLst>
        </pc:spChg>
        <pc:graphicFrameChg chg="del">
          <ac:chgData name="SARAH" userId="5ba91d65-ebac-4365-85fe-3a15a2118560" providerId="ADAL" clId="{A2198B81-A92D-4D94-92B5-0351DD8D4DBA}" dt="2021-01-17T12:48:28.622" v="1227" actId="478"/>
          <ac:graphicFrameMkLst>
            <pc:docMk/>
            <pc:sldMk cId="3612121725" sldId="306"/>
            <ac:graphicFrameMk id="98309" creationId="{A56A500E-9E4A-4AF7-ACEC-7EBCD765BFFB}"/>
          </ac:graphicFrameMkLst>
        </pc:graphicFrameChg>
        <pc:picChg chg="add mod">
          <ac:chgData name="SARAH" userId="5ba91d65-ebac-4365-85fe-3a15a2118560" providerId="ADAL" clId="{A2198B81-A92D-4D94-92B5-0351DD8D4DBA}" dt="2021-01-17T12:54:11.647" v="1305" actId="14100"/>
          <ac:picMkLst>
            <pc:docMk/>
            <pc:sldMk cId="3612121725" sldId="306"/>
            <ac:picMk id="5" creationId="{0D84C3FA-0BDD-446C-9664-F6D95FC1E78F}"/>
          </ac:picMkLst>
        </pc:picChg>
      </pc:sldChg>
      <pc:sldChg chg="modSp add mod ord">
        <pc:chgData name="SARAH" userId="5ba91d65-ebac-4365-85fe-3a15a2118560" providerId="ADAL" clId="{A2198B81-A92D-4D94-92B5-0351DD8D4DBA}" dt="2021-01-17T12:56:18.659" v="1322" actId="1076"/>
        <pc:sldMkLst>
          <pc:docMk/>
          <pc:sldMk cId="586251080" sldId="307"/>
        </pc:sldMkLst>
        <pc:spChg chg="mod">
          <ac:chgData name="SARAH" userId="5ba91d65-ebac-4365-85fe-3a15a2118560" providerId="ADAL" clId="{A2198B81-A92D-4D94-92B5-0351DD8D4DBA}" dt="2021-01-17T12:55:22.879" v="1312" actId="207"/>
          <ac:spMkLst>
            <pc:docMk/>
            <pc:sldMk cId="586251080" sldId="307"/>
            <ac:spMk id="3" creationId="{26AA34BB-1671-4BE3-AF49-D63EE56DB813}"/>
          </ac:spMkLst>
        </pc:spChg>
        <pc:spChg chg="mod">
          <ac:chgData name="SARAH" userId="5ba91d65-ebac-4365-85fe-3a15a2118560" providerId="ADAL" clId="{A2198B81-A92D-4D94-92B5-0351DD8D4DBA}" dt="2021-01-17T12:56:18.659" v="1322" actId="1076"/>
          <ac:spMkLst>
            <pc:docMk/>
            <pc:sldMk cId="586251080" sldId="307"/>
            <ac:spMk id="9" creationId="{666C146E-6296-4E9B-BC5D-977183969606}"/>
          </ac:spMkLst>
        </pc:spChg>
        <pc:picChg chg="mod">
          <ac:chgData name="SARAH" userId="5ba91d65-ebac-4365-85fe-3a15a2118560" providerId="ADAL" clId="{A2198B81-A92D-4D94-92B5-0351DD8D4DBA}" dt="2021-01-17T12:55:38.288" v="1313" actId="207"/>
          <ac:picMkLst>
            <pc:docMk/>
            <pc:sldMk cId="586251080" sldId="307"/>
            <ac:picMk id="5" creationId="{0D84C3FA-0BDD-446C-9664-F6D95FC1E78F}"/>
          </ac:picMkLst>
        </pc:picChg>
      </pc:sldChg>
    </pc:docChg>
  </pc:docChgLst>
  <pc:docChgLst>
    <pc:chgData name="S COCHRANE" userId="S::scochrane582@c2ken.net::5ba91d65-ebac-4365-85fe-3a15a2118560" providerId="AD" clId="Web-{0FE3902E-EB05-6E87-14C6-3DD2AFD2ECBA}"/>
    <pc:docChg chg="modSld">
      <pc:chgData name="S COCHRANE" userId="S::scochrane582@c2ken.net::5ba91d65-ebac-4365-85fe-3a15a2118560" providerId="AD" clId="Web-{0FE3902E-EB05-6E87-14C6-3DD2AFD2ECBA}" dt="2021-01-17T11:46:40.602" v="0" actId="1076"/>
      <pc:docMkLst>
        <pc:docMk/>
      </pc:docMkLst>
      <pc:sldChg chg="modSp">
        <pc:chgData name="S COCHRANE" userId="S::scochrane582@c2ken.net::5ba91d65-ebac-4365-85fe-3a15a2118560" providerId="AD" clId="Web-{0FE3902E-EB05-6E87-14C6-3DD2AFD2ECBA}" dt="2021-01-17T11:46:40.602" v="0" actId="1076"/>
        <pc:sldMkLst>
          <pc:docMk/>
          <pc:sldMk cId="1712828064" sldId="272"/>
        </pc:sldMkLst>
        <pc:graphicFrameChg chg="mod">
          <ac:chgData name="S COCHRANE" userId="S::scochrane582@c2ken.net::5ba91d65-ebac-4365-85fe-3a15a2118560" providerId="AD" clId="Web-{0FE3902E-EB05-6E87-14C6-3DD2AFD2ECBA}" dt="2021-01-17T11:46:40.602" v="0" actId="1076"/>
          <ac:graphicFrameMkLst>
            <pc:docMk/>
            <pc:sldMk cId="1712828064" sldId="272"/>
            <ac:graphicFrameMk id="99333" creationId="{286C346A-42FE-4108-9BB5-F6FB2CD851E5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4.svg"/><Relationship Id="rId1" Type="http://schemas.openxmlformats.org/officeDocument/2006/relationships/image" Target="../media/image10.png"/><Relationship Id="rId6" Type="http://schemas.openxmlformats.org/officeDocument/2006/relationships/image" Target="../media/image18.svg"/><Relationship Id="rId5" Type="http://schemas.openxmlformats.org/officeDocument/2006/relationships/image" Target="../media/image12.png"/><Relationship Id="rId4" Type="http://schemas.openxmlformats.org/officeDocument/2006/relationships/image" Target="../media/image1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en.wikipedia.org/wiki/File:Flag_of_France.svg" TargetMode="External"/><Relationship Id="rId1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hyperlink" Target="http://www.pngall.com/spain-flag-png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svg"/><Relationship Id="rId1" Type="http://schemas.openxmlformats.org/officeDocument/2006/relationships/image" Target="../media/image17.png"/><Relationship Id="rId6" Type="http://schemas.openxmlformats.org/officeDocument/2006/relationships/image" Target="../media/image29.svg"/><Relationship Id="rId5" Type="http://schemas.openxmlformats.org/officeDocument/2006/relationships/image" Target="../media/image19.png"/><Relationship Id="rId4" Type="http://schemas.openxmlformats.org/officeDocument/2006/relationships/image" Target="../media/image27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1.svg"/><Relationship Id="rId1" Type="http://schemas.openxmlformats.org/officeDocument/2006/relationships/image" Target="../media/image28.png"/><Relationship Id="rId4" Type="http://schemas.openxmlformats.org/officeDocument/2006/relationships/image" Target="../media/image42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6.svg"/><Relationship Id="rId1" Type="http://schemas.openxmlformats.org/officeDocument/2006/relationships/image" Target="../media/image31.png"/><Relationship Id="rId6" Type="http://schemas.openxmlformats.org/officeDocument/2006/relationships/image" Target="../media/image42.svg"/><Relationship Id="rId5" Type="http://schemas.openxmlformats.org/officeDocument/2006/relationships/image" Target="../media/image29.png"/><Relationship Id="rId4" Type="http://schemas.openxmlformats.org/officeDocument/2006/relationships/image" Target="../media/image48.sv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4.svg"/><Relationship Id="rId1" Type="http://schemas.openxmlformats.org/officeDocument/2006/relationships/image" Target="../media/image10.png"/><Relationship Id="rId6" Type="http://schemas.openxmlformats.org/officeDocument/2006/relationships/image" Target="../media/image18.svg"/><Relationship Id="rId5" Type="http://schemas.openxmlformats.org/officeDocument/2006/relationships/image" Target="../media/image12.png"/><Relationship Id="rId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en.wikipedia.org/wiki/File:Flag_of_France.svg" TargetMode="External"/><Relationship Id="rId1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hyperlink" Target="http://www.pngall.com/spain-flag-png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svg"/><Relationship Id="rId1" Type="http://schemas.openxmlformats.org/officeDocument/2006/relationships/image" Target="../media/image17.png"/><Relationship Id="rId6" Type="http://schemas.openxmlformats.org/officeDocument/2006/relationships/image" Target="../media/image29.svg"/><Relationship Id="rId5" Type="http://schemas.openxmlformats.org/officeDocument/2006/relationships/image" Target="../media/image19.png"/><Relationship Id="rId4" Type="http://schemas.openxmlformats.org/officeDocument/2006/relationships/image" Target="../media/image27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1.svg"/><Relationship Id="rId1" Type="http://schemas.openxmlformats.org/officeDocument/2006/relationships/image" Target="../media/image28.png"/><Relationship Id="rId4" Type="http://schemas.openxmlformats.org/officeDocument/2006/relationships/image" Target="../media/image42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6.svg"/><Relationship Id="rId1" Type="http://schemas.openxmlformats.org/officeDocument/2006/relationships/image" Target="../media/image31.png"/><Relationship Id="rId6" Type="http://schemas.openxmlformats.org/officeDocument/2006/relationships/image" Target="../media/image42.svg"/><Relationship Id="rId5" Type="http://schemas.openxmlformats.org/officeDocument/2006/relationships/image" Target="../media/image29.png"/><Relationship Id="rId4" Type="http://schemas.openxmlformats.org/officeDocument/2006/relationships/image" Target="../media/image48.sv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E44DC7-D668-415B-9F35-11C275AAE13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547CA11-AD73-42BD-BBA4-4D73FB05F9A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GCSE Information Booklets on website </a:t>
          </a:r>
          <a:endParaRPr lang="en-US" dirty="0"/>
        </a:p>
      </dgm:t>
    </dgm:pt>
    <dgm:pt modelId="{631ED660-901C-4AE7-9C8E-0B4460B2F869}" type="parTrans" cxnId="{8E05641D-CFC6-4862-A279-90C7127CAB4D}">
      <dgm:prSet/>
      <dgm:spPr/>
      <dgm:t>
        <a:bodyPr/>
        <a:lstStyle/>
        <a:p>
          <a:endParaRPr lang="en-US"/>
        </a:p>
      </dgm:t>
    </dgm:pt>
    <dgm:pt modelId="{88A58B8F-27D2-4A85-B248-3190DCA55621}" type="sibTrans" cxnId="{8E05641D-CFC6-4862-A279-90C7127CAB4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D6027A7-4813-4DDF-9A52-D5A7DC20162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Subject assessments</a:t>
          </a:r>
        </a:p>
      </dgm:t>
    </dgm:pt>
    <dgm:pt modelId="{2B0C88E5-DA9F-47E7-B0A6-1A8861BE3FD0}" type="parTrans" cxnId="{42068A2B-1419-41CD-974F-C41ABF11E867}">
      <dgm:prSet/>
      <dgm:spPr/>
      <dgm:t>
        <a:bodyPr/>
        <a:lstStyle/>
        <a:p>
          <a:endParaRPr lang="en-US"/>
        </a:p>
      </dgm:t>
    </dgm:pt>
    <dgm:pt modelId="{5B4E08A4-C6F1-4CBE-B722-96E861FC055A}" type="sibTrans" cxnId="{42068A2B-1419-41CD-974F-C41ABF11E86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EF5E78D-0A4C-48FB-B8D8-89212966F06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Careers call back – if </a:t>
          </a:r>
          <a:r>
            <a:rPr lang="en-US" dirty="0" smtClean="0"/>
            <a:t>required</a:t>
          </a:r>
          <a:endParaRPr lang="en-US" dirty="0"/>
        </a:p>
      </dgm:t>
    </dgm:pt>
    <dgm:pt modelId="{BA7A936B-A83D-4C4A-89F4-E0C9D56B4DB5}" type="parTrans" cxnId="{0A4511EA-27A6-47BC-A4D4-973291F82C3D}">
      <dgm:prSet/>
      <dgm:spPr/>
      <dgm:t>
        <a:bodyPr/>
        <a:lstStyle/>
        <a:p>
          <a:endParaRPr lang="en-US"/>
        </a:p>
      </dgm:t>
    </dgm:pt>
    <dgm:pt modelId="{E72C2E57-9D41-43B0-8953-2AA9C5BE51B0}" type="sibTrans" cxnId="{0A4511EA-27A6-47BC-A4D4-973291F82C3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E6C9986-DA3D-46B6-8C5B-54ED58DE83F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Parent Teacher </a:t>
          </a:r>
          <a:r>
            <a:rPr lang="en-GB" dirty="0" smtClean="0"/>
            <a:t>Meeting</a:t>
          </a:r>
          <a:endParaRPr lang="en-US" dirty="0"/>
        </a:p>
      </dgm:t>
    </dgm:pt>
    <dgm:pt modelId="{2A22C1A9-BA4C-4BB4-B297-38E344887FAC}" type="parTrans" cxnId="{92EB523F-EC8B-4FAE-9919-21C852B879A9}">
      <dgm:prSet/>
      <dgm:spPr/>
      <dgm:t>
        <a:bodyPr/>
        <a:lstStyle/>
        <a:p>
          <a:endParaRPr lang="en-US"/>
        </a:p>
      </dgm:t>
    </dgm:pt>
    <dgm:pt modelId="{9ABEF33A-8DE2-4879-9DAA-074C8DE3478C}" type="sibTrans" cxnId="{92EB523F-EC8B-4FAE-9919-21C852B879A9}">
      <dgm:prSet/>
      <dgm:spPr/>
      <dgm:t>
        <a:bodyPr/>
        <a:lstStyle/>
        <a:p>
          <a:endParaRPr lang="en-US"/>
        </a:p>
      </dgm:t>
    </dgm:pt>
    <dgm:pt modelId="{64EDFCA2-70D1-4FFF-AD1F-3F211B96C87A}" type="pres">
      <dgm:prSet presAssocID="{A9E44DC7-D668-415B-9F35-11C275AAE13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55D325-65B0-4195-97EA-869F8BDFF0E7}" type="pres">
      <dgm:prSet presAssocID="{A9E44DC7-D668-415B-9F35-11C275AAE13C}" presName="container" presStyleCnt="0">
        <dgm:presLayoutVars>
          <dgm:dir/>
          <dgm:resizeHandles val="exact"/>
        </dgm:presLayoutVars>
      </dgm:prSet>
      <dgm:spPr/>
    </dgm:pt>
    <dgm:pt modelId="{1AE17EFD-F1FF-468E-B556-12030445CF4D}" type="pres">
      <dgm:prSet presAssocID="{A547CA11-AD73-42BD-BBA4-4D73FB05F9A2}" presName="compNode" presStyleCnt="0"/>
      <dgm:spPr/>
    </dgm:pt>
    <dgm:pt modelId="{D13F096D-C185-43A9-A09D-6C799D4657B2}" type="pres">
      <dgm:prSet presAssocID="{A547CA11-AD73-42BD-BBA4-4D73FB05F9A2}" presName="iconBgRect" presStyleLbl="bgShp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45199DF-0BC4-4FA3-B249-A30D95CE8F29}" type="pres">
      <dgm:prSet presAssocID="{A547CA11-AD73-42BD-BBA4-4D73FB05F9A2}" presName="iconRect" presStyleLbl="node1" presStyleIdx="0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BCADD6AE-9239-48AC-985E-D99060E5D0FC}" type="pres">
      <dgm:prSet presAssocID="{A547CA11-AD73-42BD-BBA4-4D73FB05F9A2}" presName="spaceRect" presStyleCnt="0"/>
      <dgm:spPr/>
    </dgm:pt>
    <dgm:pt modelId="{0AE9DCEB-8593-4D30-88B4-B9564EC95F0F}" type="pres">
      <dgm:prSet presAssocID="{A547CA11-AD73-42BD-BBA4-4D73FB05F9A2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1B59A82-7456-4244-A5F8-74C9DF0D5282}" type="pres">
      <dgm:prSet presAssocID="{88A58B8F-27D2-4A85-B248-3190DCA5562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A94B7CB-25A8-4236-833A-1CF8E4339BCD}" type="pres">
      <dgm:prSet presAssocID="{CD6027A7-4813-4DDF-9A52-D5A7DC20162B}" presName="compNode" presStyleCnt="0"/>
      <dgm:spPr/>
    </dgm:pt>
    <dgm:pt modelId="{A5281C41-B315-41C8-ABCE-4615CE219598}" type="pres">
      <dgm:prSet presAssocID="{CD6027A7-4813-4DDF-9A52-D5A7DC20162B}" presName="iconBgRect" presStyleLbl="bgShp" presStyleIdx="1" presStyleCnt="4"/>
      <dgm:spPr/>
    </dgm:pt>
    <dgm:pt modelId="{FEDA20C4-DB01-4AF3-A9D7-2F391407F35C}" type="pres">
      <dgm:prSet presAssocID="{CD6027A7-4813-4DDF-9A52-D5A7DC20162B}" presName="iconRect" presStyleLbl="node1" presStyleIdx="1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6C006B64-D71E-430E-8426-0A9BB31BA54E}" type="pres">
      <dgm:prSet presAssocID="{CD6027A7-4813-4DDF-9A52-D5A7DC20162B}" presName="spaceRect" presStyleCnt="0"/>
      <dgm:spPr/>
    </dgm:pt>
    <dgm:pt modelId="{75886F90-1404-4C85-9A14-3D2F1A8813F9}" type="pres">
      <dgm:prSet presAssocID="{CD6027A7-4813-4DDF-9A52-D5A7DC20162B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EA5A046-CEDC-4B0D-AA34-DC3F96E8B2C7}" type="pres">
      <dgm:prSet presAssocID="{5B4E08A4-C6F1-4CBE-B722-96E861FC055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B58D1E7-30D1-4F1B-BA46-BF05995DB0CB}" type="pres">
      <dgm:prSet presAssocID="{8EF5E78D-0A4C-48FB-B8D8-89212966F060}" presName="compNode" presStyleCnt="0"/>
      <dgm:spPr/>
    </dgm:pt>
    <dgm:pt modelId="{036CB4E8-AE26-4EAA-BC72-39E1BE5ED3AC}" type="pres">
      <dgm:prSet presAssocID="{8EF5E78D-0A4C-48FB-B8D8-89212966F060}" presName="iconBgRect" presStyleLbl="bgShp" presStyleIdx="2" presStyleCnt="4"/>
      <dgm:spPr/>
    </dgm:pt>
    <dgm:pt modelId="{8E707B39-28EF-4CB6-B38F-A6502B54CFC0}" type="pres">
      <dgm:prSet presAssocID="{8EF5E78D-0A4C-48FB-B8D8-89212966F060}" presName="iconRect" presStyleLbl="node1" presStyleIdx="2" presStyleCnt="4" custLinFactX="300000" custLinFactNeighborX="387095" custLinFactNeighborY="-14031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User"/>
        </a:ext>
      </dgm:extLst>
    </dgm:pt>
    <dgm:pt modelId="{F8AED1C9-A5A0-4C28-B485-F99420499B1A}" type="pres">
      <dgm:prSet presAssocID="{8EF5E78D-0A4C-48FB-B8D8-89212966F060}" presName="spaceRect" presStyleCnt="0"/>
      <dgm:spPr/>
    </dgm:pt>
    <dgm:pt modelId="{76C8AF56-D813-4E0F-972E-BDAEA5F1BE82}" type="pres">
      <dgm:prSet presAssocID="{8EF5E78D-0A4C-48FB-B8D8-89212966F060}" presName="textRect" presStyleLbl="revTx" presStyleIdx="2" presStyleCnt="4" custLinFactX="63403" custLinFactNeighborX="100000" custLinFactNeighborY="39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BE7ABDE-F33B-479B-BE41-22767BAB5DA8}" type="pres">
      <dgm:prSet presAssocID="{E72C2E57-9D41-43B0-8953-2AA9C5BE51B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107C03F-2FC3-439A-9145-77940FDD8D6E}" type="pres">
      <dgm:prSet presAssocID="{CE6C9986-DA3D-46B6-8C5B-54ED58DE83FB}" presName="compNode" presStyleCnt="0"/>
      <dgm:spPr/>
    </dgm:pt>
    <dgm:pt modelId="{A9D8B85F-F3C3-47BD-BD92-3C70C35E432E}" type="pres">
      <dgm:prSet presAssocID="{CE6C9986-DA3D-46B6-8C5B-54ED58DE83FB}" presName="iconBgRect" presStyleLbl="bgShp" presStyleIdx="3" presStyleCnt="4"/>
      <dgm:spPr/>
    </dgm:pt>
    <dgm:pt modelId="{35C2B72B-B6DB-4089-9B80-32948B344A52}" type="pres">
      <dgm:prSet presAssocID="{CE6C9986-DA3D-46B6-8C5B-54ED58DE83FB}" presName="iconRect" presStyleLbl="node1" presStyleIdx="3" presStyleCnt="4" custLinFactX="-300000" custLinFactNeighborX="-387591" custLinFactNeighborY="-14031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arent and Child"/>
        </a:ext>
      </dgm:extLst>
    </dgm:pt>
    <dgm:pt modelId="{CFFE1D9A-462B-48B0-928B-1A764E02FD5D}" type="pres">
      <dgm:prSet presAssocID="{CE6C9986-DA3D-46B6-8C5B-54ED58DE83FB}" presName="spaceRect" presStyleCnt="0"/>
      <dgm:spPr/>
    </dgm:pt>
    <dgm:pt modelId="{28E9CAD9-411D-4451-9F6E-34A0411F32CC}" type="pres">
      <dgm:prSet presAssocID="{CE6C9986-DA3D-46B6-8C5B-54ED58DE83FB}" presName="textRect" presStyleLbl="revTx" presStyleIdx="3" presStyleCnt="4" custLinFactX="-74853" custLinFactNeighborX="-100000" custLinFactNeighborY="39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99721C-8FAE-4B42-BFFA-C2114489682D}" type="presOf" srcId="{CE6C9986-DA3D-46B6-8C5B-54ED58DE83FB}" destId="{28E9CAD9-411D-4451-9F6E-34A0411F32CC}" srcOrd="0" destOrd="0" presId="urn:microsoft.com/office/officeart/2018/2/layout/IconCircleList"/>
    <dgm:cxn modelId="{8E05641D-CFC6-4862-A279-90C7127CAB4D}" srcId="{A9E44DC7-D668-415B-9F35-11C275AAE13C}" destId="{A547CA11-AD73-42BD-BBA4-4D73FB05F9A2}" srcOrd="0" destOrd="0" parTransId="{631ED660-901C-4AE7-9C8E-0B4460B2F869}" sibTransId="{88A58B8F-27D2-4A85-B248-3190DCA55621}"/>
    <dgm:cxn modelId="{95705411-5466-44BA-AA06-F03DE30D8940}" type="presOf" srcId="{A9E44DC7-D668-415B-9F35-11C275AAE13C}" destId="{64EDFCA2-70D1-4FFF-AD1F-3F211B96C87A}" srcOrd="0" destOrd="0" presId="urn:microsoft.com/office/officeart/2018/2/layout/IconCircleList"/>
    <dgm:cxn modelId="{0A4511EA-27A6-47BC-A4D4-973291F82C3D}" srcId="{A9E44DC7-D668-415B-9F35-11C275AAE13C}" destId="{8EF5E78D-0A4C-48FB-B8D8-89212966F060}" srcOrd="2" destOrd="0" parTransId="{BA7A936B-A83D-4C4A-89F4-E0C9D56B4DB5}" sibTransId="{E72C2E57-9D41-43B0-8953-2AA9C5BE51B0}"/>
    <dgm:cxn modelId="{A340409D-26CF-4C80-A728-74C409E87DD1}" type="presOf" srcId="{5B4E08A4-C6F1-4CBE-B722-96E861FC055A}" destId="{AEA5A046-CEDC-4B0D-AA34-DC3F96E8B2C7}" srcOrd="0" destOrd="0" presId="urn:microsoft.com/office/officeart/2018/2/layout/IconCircleList"/>
    <dgm:cxn modelId="{22477C79-C7E4-4B06-B329-23DBEAE91163}" type="presOf" srcId="{88A58B8F-27D2-4A85-B248-3190DCA55621}" destId="{81B59A82-7456-4244-A5F8-74C9DF0D5282}" srcOrd="0" destOrd="0" presId="urn:microsoft.com/office/officeart/2018/2/layout/IconCircleList"/>
    <dgm:cxn modelId="{F1401E71-29C9-4C3C-9AC2-593B406479B6}" type="presOf" srcId="{E72C2E57-9D41-43B0-8953-2AA9C5BE51B0}" destId="{8BE7ABDE-F33B-479B-BE41-22767BAB5DA8}" srcOrd="0" destOrd="0" presId="urn:microsoft.com/office/officeart/2018/2/layout/IconCircleList"/>
    <dgm:cxn modelId="{92EB523F-EC8B-4FAE-9919-21C852B879A9}" srcId="{A9E44DC7-D668-415B-9F35-11C275AAE13C}" destId="{CE6C9986-DA3D-46B6-8C5B-54ED58DE83FB}" srcOrd="3" destOrd="0" parTransId="{2A22C1A9-BA4C-4BB4-B297-38E344887FAC}" sibTransId="{9ABEF33A-8DE2-4879-9DAA-074C8DE3478C}"/>
    <dgm:cxn modelId="{E612A6C0-93BE-477F-9FA8-97C8A4D73850}" type="presOf" srcId="{A547CA11-AD73-42BD-BBA4-4D73FB05F9A2}" destId="{0AE9DCEB-8593-4D30-88B4-B9564EC95F0F}" srcOrd="0" destOrd="0" presId="urn:microsoft.com/office/officeart/2018/2/layout/IconCircleList"/>
    <dgm:cxn modelId="{42068A2B-1419-41CD-974F-C41ABF11E867}" srcId="{A9E44DC7-D668-415B-9F35-11C275AAE13C}" destId="{CD6027A7-4813-4DDF-9A52-D5A7DC20162B}" srcOrd="1" destOrd="0" parTransId="{2B0C88E5-DA9F-47E7-B0A6-1A8861BE3FD0}" sibTransId="{5B4E08A4-C6F1-4CBE-B722-96E861FC055A}"/>
    <dgm:cxn modelId="{519C87CC-4F85-4B01-B4D4-302084FDA364}" type="presOf" srcId="{8EF5E78D-0A4C-48FB-B8D8-89212966F060}" destId="{76C8AF56-D813-4E0F-972E-BDAEA5F1BE82}" srcOrd="0" destOrd="0" presId="urn:microsoft.com/office/officeart/2018/2/layout/IconCircleList"/>
    <dgm:cxn modelId="{9CA4E0DB-9AA4-4DC1-870E-A73482B4CC16}" type="presOf" srcId="{CD6027A7-4813-4DDF-9A52-D5A7DC20162B}" destId="{75886F90-1404-4C85-9A14-3D2F1A8813F9}" srcOrd="0" destOrd="0" presId="urn:microsoft.com/office/officeart/2018/2/layout/IconCircleList"/>
    <dgm:cxn modelId="{E3A5E380-A4D9-4B92-BF89-B31EB1ADD705}" type="presParOf" srcId="{64EDFCA2-70D1-4FFF-AD1F-3F211B96C87A}" destId="{2455D325-65B0-4195-97EA-869F8BDFF0E7}" srcOrd="0" destOrd="0" presId="urn:microsoft.com/office/officeart/2018/2/layout/IconCircleList"/>
    <dgm:cxn modelId="{2CD2BAC0-5F87-46D7-8B72-BF3049283006}" type="presParOf" srcId="{2455D325-65B0-4195-97EA-869F8BDFF0E7}" destId="{1AE17EFD-F1FF-468E-B556-12030445CF4D}" srcOrd="0" destOrd="0" presId="urn:microsoft.com/office/officeart/2018/2/layout/IconCircleList"/>
    <dgm:cxn modelId="{1C106457-B9C9-424F-8813-47AACC16023C}" type="presParOf" srcId="{1AE17EFD-F1FF-468E-B556-12030445CF4D}" destId="{D13F096D-C185-43A9-A09D-6C799D4657B2}" srcOrd="0" destOrd="0" presId="urn:microsoft.com/office/officeart/2018/2/layout/IconCircleList"/>
    <dgm:cxn modelId="{756FC814-0DCA-432A-AC5D-443BCDBFD503}" type="presParOf" srcId="{1AE17EFD-F1FF-468E-B556-12030445CF4D}" destId="{D45199DF-0BC4-4FA3-B249-A30D95CE8F29}" srcOrd="1" destOrd="0" presId="urn:microsoft.com/office/officeart/2018/2/layout/IconCircleList"/>
    <dgm:cxn modelId="{3C63C1CA-3E29-471F-AB79-D51D3EA0790D}" type="presParOf" srcId="{1AE17EFD-F1FF-468E-B556-12030445CF4D}" destId="{BCADD6AE-9239-48AC-985E-D99060E5D0FC}" srcOrd="2" destOrd="0" presId="urn:microsoft.com/office/officeart/2018/2/layout/IconCircleList"/>
    <dgm:cxn modelId="{EA73261E-176A-424D-9AEE-871DC2C8F36A}" type="presParOf" srcId="{1AE17EFD-F1FF-468E-B556-12030445CF4D}" destId="{0AE9DCEB-8593-4D30-88B4-B9564EC95F0F}" srcOrd="3" destOrd="0" presId="urn:microsoft.com/office/officeart/2018/2/layout/IconCircleList"/>
    <dgm:cxn modelId="{C50A1139-227C-4D08-AFC3-17F7A60F36BA}" type="presParOf" srcId="{2455D325-65B0-4195-97EA-869F8BDFF0E7}" destId="{81B59A82-7456-4244-A5F8-74C9DF0D5282}" srcOrd="1" destOrd="0" presId="urn:microsoft.com/office/officeart/2018/2/layout/IconCircleList"/>
    <dgm:cxn modelId="{01693240-F381-49ED-A718-E8A3F6662FC1}" type="presParOf" srcId="{2455D325-65B0-4195-97EA-869F8BDFF0E7}" destId="{DA94B7CB-25A8-4236-833A-1CF8E4339BCD}" srcOrd="2" destOrd="0" presId="urn:microsoft.com/office/officeart/2018/2/layout/IconCircleList"/>
    <dgm:cxn modelId="{D8E906E6-6B5F-474A-AA44-A555279EC4E3}" type="presParOf" srcId="{DA94B7CB-25A8-4236-833A-1CF8E4339BCD}" destId="{A5281C41-B315-41C8-ABCE-4615CE219598}" srcOrd="0" destOrd="0" presId="urn:microsoft.com/office/officeart/2018/2/layout/IconCircleList"/>
    <dgm:cxn modelId="{30638323-6522-4710-86B4-73B1C535154A}" type="presParOf" srcId="{DA94B7CB-25A8-4236-833A-1CF8E4339BCD}" destId="{FEDA20C4-DB01-4AF3-A9D7-2F391407F35C}" srcOrd="1" destOrd="0" presId="urn:microsoft.com/office/officeart/2018/2/layout/IconCircleList"/>
    <dgm:cxn modelId="{6FFEAAE1-6E72-40DB-BFB3-C909516A2A89}" type="presParOf" srcId="{DA94B7CB-25A8-4236-833A-1CF8E4339BCD}" destId="{6C006B64-D71E-430E-8426-0A9BB31BA54E}" srcOrd="2" destOrd="0" presId="urn:microsoft.com/office/officeart/2018/2/layout/IconCircleList"/>
    <dgm:cxn modelId="{7277B436-F005-4AB8-A12D-C4DD169634A9}" type="presParOf" srcId="{DA94B7CB-25A8-4236-833A-1CF8E4339BCD}" destId="{75886F90-1404-4C85-9A14-3D2F1A8813F9}" srcOrd="3" destOrd="0" presId="urn:microsoft.com/office/officeart/2018/2/layout/IconCircleList"/>
    <dgm:cxn modelId="{6A54A90B-EA87-4F53-8B7D-20C413A0328F}" type="presParOf" srcId="{2455D325-65B0-4195-97EA-869F8BDFF0E7}" destId="{AEA5A046-CEDC-4B0D-AA34-DC3F96E8B2C7}" srcOrd="3" destOrd="0" presId="urn:microsoft.com/office/officeart/2018/2/layout/IconCircleList"/>
    <dgm:cxn modelId="{A741D495-009F-470A-80D1-AE6CD97F4176}" type="presParOf" srcId="{2455D325-65B0-4195-97EA-869F8BDFF0E7}" destId="{EB58D1E7-30D1-4F1B-BA46-BF05995DB0CB}" srcOrd="4" destOrd="0" presId="urn:microsoft.com/office/officeart/2018/2/layout/IconCircleList"/>
    <dgm:cxn modelId="{FCA73049-2787-4886-8F94-C6F6940E01EA}" type="presParOf" srcId="{EB58D1E7-30D1-4F1B-BA46-BF05995DB0CB}" destId="{036CB4E8-AE26-4EAA-BC72-39E1BE5ED3AC}" srcOrd="0" destOrd="0" presId="urn:microsoft.com/office/officeart/2018/2/layout/IconCircleList"/>
    <dgm:cxn modelId="{4D5B49F3-27F3-4717-B09C-58BB58CB32AF}" type="presParOf" srcId="{EB58D1E7-30D1-4F1B-BA46-BF05995DB0CB}" destId="{8E707B39-28EF-4CB6-B38F-A6502B54CFC0}" srcOrd="1" destOrd="0" presId="urn:microsoft.com/office/officeart/2018/2/layout/IconCircleList"/>
    <dgm:cxn modelId="{EFFC2115-4CFD-4EB5-A3C5-CC26680F767C}" type="presParOf" srcId="{EB58D1E7-30D1-4F1B-BA46-BF05995DB0CB}" destId="{F8AED1C9-A5A0-4C28-B485-F99420499B1A}" srcOrd="2" destOrd="0" presId="urn:microsoft.com/office/officeart/2018/2/layout/IconCircleList"/>
    <dgm:cxn modelId="{D4896E42-1D35-43D0-B3AE-699C5BB49E94}" type="presParOf" srcId="{EB58D1E7-30D1-4F1B-BA46-BF05995DB0CB}" destId="{76C8AF56-D813-4E0F-972E-BDAEA5F1BE82}" srcOrd="3" destOrd="0" presId="urn:microsoft.com/office/officeart/2018/2/layout/IconCircleList"/>
    <dgm:cxn modelId="{796F429D-6A8E-4DBE-B288-125A2CE505D2}" type="presParOf" srcId="{2455D325-65B0-4195-97EA-869F8BDFF0E7}" destId="{8BE7ABDE-F33B-479B-BE41-22767BAB5DA8}" srcOrd="5" destOrd="0" presId="urn:microsoft.com/office/officeart/2018/2/layout/IconCircleList"/>
    <dgm:cxn modelId="{E1678211-6339-42A8-9217-5E8EEC3EF1B4}" type="presParOf" srcId="{2455D325-65B0-4195-97EA-869F8BDFF0E7}" destId="{F107C03F-2FC3-439A-9145-77940FDD8D6E}" srcOrd="6" destOrd="0" presId="urn:microsoft.com/office/officeart/2018/2/layout/IconCircleList"/>
    <dgm:cxn modelId="{A5ECB11E-BAC3-4ADC-AA31-A4299BDEE5EF}" type="presParOf" srcId="{F107C03F-2FC3-439A-9145-77940FDD8D6E}" destId="{A9D8B85F-F3C3-47BD-BD92-3C70C35E432E}" srcOrd="0" destOrd="0" presId="urn:microsoft.com/office/officeart/2018/2/layout/IconCircleList"/>
    <dgm:cxn modelId="{195FD4F2-2373-4B0C-B69F-84413F40046D}" type="presParOf" srcId="{F107C03F-2FC3-439A-9145-77940FDD8D6E}" destId="{35C2B72B-B6DB-4089-9B80-32948B344A52}" srcOrd="1" destOrd="0" presId="urn:microsoft.com/office/officeart/2018/2/layout/IconCircleList"/>
    <dgm:cxn modelId="{AA57047E-A1C6-4946-8223-BF4BD0397F8A}" type="presParOf" srcId="{F107C03F-2FC3-439A-9145-77940FDD8D6E}" destId="{CFFE1D9A-462B-48B0-928B-1A764E02FD5D}" srcOrd="2" destOrd="0" presId="urn:microsoft.com/office/officeart/2018/2/layout/IconCircleList"/>
    <dgm:cxn modelId="{581174B1-2FE6-4AC4-A369-8269A41F7CF3}" type="presParOf" srcId="{F107C03F-2FC3-439A-9145-77940FDD8D6E}" destId="{28E9CAD9-411D-4451-9F6E-34A0411F32C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E44DC7-D668-415B-9F35-11C275AAE13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547CA11-AD73-42BD-BBA4-4D73FB05F9A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dirty="0">
              <a:latin typeface="Calibri" pitchFamily="34" charset="0"/>
            </a:rPr>
            <a:t>English Language</a:t>
          </a:r>
          <a:endParaRPr lang="en-US" b="0" dirty="0"/>
        </a:p>
      </dgm:t>
    </dgm:pt>
    <dgm:pt modelId="{631ED660-901C-4AE7-9C8E-0B4460B2F869}" type="parTrans" cxnId="{8E05641D-CFC6-4862-A279-90C7127CAB4D}">
      <dgm:prSet/>
      <dgm:spPr/>
      <dgm:t>
        <a:bodyPr/>
        <a:lstStyle/>
        <a:p>
          <a:endParaRPr lang="en-US"/>
        </a:p>
      </dgm:t>
    </dgm:pt>
    <dgm:pt modelId="{88A58B8F-27D2-4A85-B248-3190DCA55621}" type="sibTrans" cxnId="{8E05641D-CFC6-4862-A279-90C7127CAB4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D6027A7-4813-4DDF-9A52-D5A7DC20162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English</a:t>
          </a:r>
          <a:r>
            <a:rPr lang="en-US" baseline="0" dirty="0"/>
            <a:t> Literature</a:t>
          </a:r>
          <a:endParaRPr lang="en-US" dirty="0"/>
        </a:p>
      </dgm:t>
    </dgm:pt>
    <dgm:pt modelId="{2B0C88E5-DA9F-47E7-B0A6-1A8861BE3FD0}" type="parTrans" cxnId="{42068A2B-1419-41CD-974F-C41ABF11E867}">
      <dgm:prSet/>
      <dgm:spPr/>
      <dgm:t>
        <a:bodyPr/>
        <a:lstStyle/>
        <a:p>
          <a:endParaRPr lang="en-US"/>
        </a:p>
      </dgm:t>
    </dgm:pt>
    <dgm:pt modelId="{5B4E08A4-C6F1-4CBE-B722-96E861FC055A}" type="sibTrans" cxnId="{42068A2B-1419-41CD-974F-C41ABF11E86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EF5E78D-0A4C-48FB-B8D8-89212966F06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dirty="0">
              <a:latin typeface="Calibri" pitchFamily="34" charset="0"/>
            </a:rPr>
            <a:t>Mathematics</a:t>
          </a:r>
          <a:endParaRPr lang="en-US" b="0" dirty="0"/>
        </a:p>
      </dgm:t>
    </dgm:pt>
    <dgm:pt modelId="{BA7A936B-A83D-4C4A-89F4-E0C9D56B4DB5}" type="parTrans" cxnId="{0A4511EA-27A6-47BC-A4D4-973291F82C3D}">
      <dgm:prSet/>
      <dgm:spPr/>
      <dgm:t>
        <a:bodyPr/>
        <a:lstStyle/>
        <a:p>
          <a:endParaRPr lang="en-US"/>
        </a:p>
      </dgm:t>
    </dgm:pt>
    <dgm:pt modelId="{E72C2E57-9D41-43B0-8953-2AA9C5BE51B0}" type="sibTrans" cxnId="{0A4511EA-27A6-47BC-A4D4-973291F82C3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E6C9986-DA3D-46B6-8C5B-54ED58DE83F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Religious</a:t>
          </a:r>
          <a:r>
            <a:rPr lang="en-US" baseline="0" dirty="0"/>
            <a:t> Studies</a:t>
          </a:r>
          <a:endParaRPr lang="en-US" dirty="0"/>
        </a:p>
      </dgm:t>
    </dgm:pt>
    <dgm:pt modelId="{2A22C1A9-BA4C-4BB4-B297-38E344887FAC}" type="parTrans" cxnId="{92EB523F-EC8B-4FAE-9919-21C852B879A9}">
      <dgm:prSet/>
      <dgm:spPr/>
      <dgm:t>
        <a:bodyPr/>
        <a:lstStyle/>
        <a:p>
          <a:endParaRPr lang="en-US"/>
        </a:p>
      </dgm:t>
    </dgm:pt>
    <dgm:pt modelId="{9ABEF33A-8DE2-4879-9DAA-074C8DE3478C}" type="sibTrans" cxnId="{92EB523F-EC8B-4FAE-9919-21C852B879A9}">
      <dgm:prSet/>
      <dgm:spPr/>
      <dgm:t>
        <a:bodyPr/>
        <a:lstStyle/>
        <a:p>
          <a:endParaRPr lang="en-US"/>
        </a:p>
      </dgm:t>
    </dgm:pt>
    <dgm:pt modelId="{64EDFCA2-70D1-4FFF-AD1F-3F211B96C87A}" type="pres">
      <dgm:prSet presAssocID="{A9E44DC7-D668-415B-9F35-11C275AAE13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55D325-65B0-4195-97EA-869F8BDFF0E7}" type="pres">
      <dgm:prSet presAssocID="{A9E44DC7-D668-415B-9F35-11C275AAE13C}" presName="container" presStyleCnt="0">
        <dgm:presLayoutVars>
          <dgm:dir/>
          <dgm:resizeHandles val="exact"/>
        </dgm:presLayoutVars>
      </dgm:prSet>
      <dgm:spPr/>
    </dgm:pt>
    <dgm:pt modelId="{1AE17EFD-F1FF-468E-B556-12030445CF4D}" type="pres">
      <dgm:prSet presAssocID="{A547CA11-AD73-42BD-BBA4-4D73FB05F9A2}" presName="compNode" presStyleCnt="0"/>
      <dgm:spPr/>
    </dgm:pt>
    <dgm:pt modelId="{D13F096D-C185-43A9-A09D-6C799D4657B2}" type="pres">
      <dgm:prSet presAssocID="{A547CA11-AD73-42BD-BBA4-4D73FB05F9A2}" presName="iconBgRect" presStyleLbl="bgShp" presStyleIdx="0" presStyleCnt="4"/>
      <dgm:spPr/>
    </dgm:pt>
    <dgm:pt modelId="{D45199DF-0BC4-4FA3-B249-A30D95CE8F29}" type="pres">
      <dgm:prSet presAssocID="{A547CA11-AD73-42BD-BBA4-4D73FB05F9A2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oardroom with solid fill"/>
        </a:ext>
      </dgm:extLst>
    </dgm:pt>
    <dgm:pt modelId="{BCADD6AE-9239-48AC-985E-D99060E5D0FC}" type="pres">
      <dgm:prSet presAssocID="{A547CA11-AD73-42BD-BBA4-4D73FB05F9A2}" presName="spaceRect" presStyleCnt="0"/>
      <dgm:spPr/>
    </dgm:pt>
    <dgm:pt modelId="{0AE9DCEB-8593-4D30-88B4-B9564EC95F0F}" type="pres">
      <dgm:prSet presAssocID="{A547CA11-AD73-42BD-BBA4-4D73FB05F9A2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1B59A82-7456-4244-A5F8-74C9DF0D5282}" type="pres">
      <dgm:prSet presAssocID="{88A58B8F-27D2-4A85-B248-3190DCA5562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A94B7CB-25A8-4236-833A-1CF8E4339BCD}" type="pres">
      <dgm:prSet presAssocID="{CD6027A7-4813-4DDF-9A52-D5A7DC20162B}" presName="compNode" presStyleCnt="0"/>
      <dgm:spPr/>
    </dgm:pt>
    <dgm:pt modelId="{A5281C41-B315-41C8-ABCE-4615CE219598}" type="pres">
      <dgm:prSet presAssocID="{CD6027A7-4813-4DDF-9A52-D5A7DC20162B}" presName="iconBgRect" presStyleLbl="bgShp" presStyleIdx="1" presStyleCnt="4"/>
      <dgm:spPr/>
    </dgm:pt>
    <dgm:pt modelId="{FEDA20C4-DB01-4AF3-A9D7-2F391407F35C}" type="pres">
      <dgm:prSet presAssocID="{CD6027A7-4813-4DDF-9A52-D5A7DC20162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 with solid fill"/>
        </a:ext>
      </dgm:extLst>
    </dgm:pt>
    <dgm:pt modelId="{6C006B64-D71E-430E-8426-0A9BB31BA54E}" type="pres">
      <dgm:prSet presAssocID="{CD6027A7-4813-4DDF-9A52-D5A7DC20162B}" presName="spaceRect" presStyleCnt="0"/>
      <dgm:spPr/>
    </dgm:pt>
    <dgm:pt modelId="{75886F90-1404-4C85-9A14-3D2F1A8813F9}" type="pres">
      <dgm:prSet presAssocID="{CD6027A7-4813-4DDF-9A52-D5A7DC20162B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EA5A046-CEDC-4B0D-AA34-DC3F96E8B2C7}" type="pres">
      <dgm:prSet presAssocID="{5B4E08A4-C6F1-4CBE-B722-96E861FC055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B58D1E7-30D1-4F1B-BA46-BF05995DB0CB}" type="pres">
      <dgm:prSet presAssocID="{8EF5E78D-0A4C-48FB-B8D8-89212966F060}" presName="compNode" presStyleCnt="0"/>
      <dgm:spPr/>
    </dgm:pt>
    <dgm:pt modelId="{036CB4E8-AE26-4EAA-BC72-39E1BE5ED3AC}" type="pres">
      <dgm:prSet presAssocID="{8EF5E78D-0A4C-48FB-B8D8-89212966F060}" presName="iconBgRect" presStyleLbl="bgShp" presStyleIdx="2" presStyleCnt="4"/>
      <dgm:spPr/>
    </dgm:pt>
    <dgm:pt modelId="{8E707B39-28EF-4CB6-B38F-A6502B54CFC0}" type="pres">
      <dgm:prSet presAssocID="{8EF5E78D-0A4C-48FB-B8D8-89212966F06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 outline"/>
        </a:ext>
      </dgm:extLst>
    </dgm:pt>
    <dgm:pt modelId="{F8AED1C9-A5A0-4C28-B485-F99420499B1A}" type="pres">
      <dgm:prSet presAssocID="{8EF5E78D-0A4C-48FB-B8D8-89212966F060}" presName="spaceRect" presStyleCnt="0"/>
      <dgm:spPr/>
    </dgm:pt>
    <dgm:pt modelId="{76C8AF56-D813-4E0F-972E-BDAEA5F1BE82}" type="pres">
      <dgm:prSet presAssocID="{8EF5E78D-0A4C-48FB-B8D8-89212966F060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BE7ABDE-F33B-479B-BE41-22767BAB5DA8}" type="pres">
      <dgm:prSet presAssocID="{E72C2E57-9D41-43B0-8953-2AA9C5BE51B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107C03F-2FC3-439A-9145-77940FDD8D6E}" type="pres">
      <dgm:prSet presAssocID="{CE6C9986-DA3D-46B6-8C5B-54ED58DE83FB}" presName="compNode" presStyleCnt="0"/>
      <dgm:spPr/>
    </dgm:pt>
    <dgm:pt modelId="{A9D8B85F-F3C3-47BD-BD92-3C70C35E432E}" type="pres">
      <dgm:prSet presAssocID="{CE6C9986-DA3D-46B6-8C5B-54ED58DE83FB}" presName="iconBgRect" presStyleLbl="bgShp" presStyleIdx="3" presStyleCnt="4"/>
      <dgm:spPr/>
    </dgm:pt>
    <dgm:pt modelId="{35C2B72B-B6DB-4089-9B80-32948B344A52}" type="pres">
      <dgm:prSet presAssocID="{CE6C9986-DA3D-46B6-8C5B-54ED58DE83F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 outline"/>
        </a:ext>
      </dgm:extLst>
    </dgm:pt>
    <dgm:pt modelId="{CFFE1D9A-462B-48B0-928B-1A764E02FD5D}" type="pres">
      <dgm:prSet presAssocID="{CE6C9986-DA3D-46B6-8C5B-54ED58DE83FB}" presName="spaceRect" presStyleCnt="0"/>
      <dgm:spPr/>
    </dgm:pt>
    <dgm:pt modelId="{28E9CAD9-411D-4451-9F6E-34A0411F32CC}" type="pres">
      <dgm:prSet presAssocID="{CE6C9986-DA3D-46B6-8C5B-54ED58DE83FB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99721C-8FAE-4B42-BFFA-C2114489682D}" type="presOf" srcId="{CE6C9986-DA3D-46B6-8C5B-54ED58DE83FB}" destId="{28E9CAD9-411D-4451-9F6E-34A0411F32CC}" srcOrd="0" destOrd="0" presId="urn:microsoft.com/office/officeart/2018/2/layout/IconCircleList"/>
    <dgm:cxn modelId="{8E05641D-CFC6-4862-A279-90C7127CAB4D}" srcId="{A9E44DC7-D668-415B-9F35-11C275AAE13C}" destId="{A547CA11-AD73-42BD-BBA4-4D73FB05F9A2}" srcOrd="0" destOrd="0" parTransId="{631ED660-901C-4AE7-9C8E-0B4460B2F869}" sibTransId="{88A58B8F-27D2-4A85-B248-3190DCA55621}"/>
    <dgm:cxn modelId="{95705411-5466-44BA-AA06-F03DE30D8940}" type="presOf" srcId="{A9E44DC7-D668-415B-9F35-11C275AAE13C}" destId="{64EDFCA2-70D1-4FFF-AD1F-3F211B96C87A}" srcOrd="0" destOrd="0" presId="urn:microsoft.com/office/officeart/2018/2/layout/IconCircleList"/>
    <dgm:cxn modelId="{0A4511EA-27A6-47BC-A4D4-973291F82C3D}" srcId="{A9E44DC7-D668-415B-9F35-11C275AAE13C}" destId="{8EF5E78D-0A4C-48FB-B8D8-89212966F060}" srcOrd="2" destOrd="0" parTransId="{BA7A936B-A83D-4C4A-89F4-E0C9D56B4DB5}" sibTransId="{E72C2E57-9D41-43B0-8953-2AA9C5BE51B0}"/>
    <dgm:cxn modelId="{A340409D-26CF-4C80-A728-74C409E87DD1}" type="presOf" srcId="{5B4E08A4-C6F1-4CBE-B722-96E861FC055A}" destId="{AEA5A046-CEDC-4B0D-AA34-DC3F96E8B2C7}" srcOrd="0" destOrd="0" presId="urn:microsoft.com/office/officeart/2018/2/layout/IconCircleList"/>
    <dgm:cxn modelId="{22477C79-C7E4-4B06-B329-23DBEAE91163}" type="presOf" srcId="{88A58B8F-27D2-4A85-B248-3190DCA55621}" destId="{81B59A82-7456-4244-A5F8-74C9DF0D5282}" srcOrd="0" destOrd="0" presId="urn:microsoft.com/office/officeart/2018/2/layout/IconCircleList"/>
    <dgm:cxn modelId="{F1401E71-29C9-4C3C-9AC2-593B406479B6}" type="presOf" srcId="{E72C2E57-9D41-43B0-8953-2AA9C5BE51B0}" destId="{8BE7ABDE-F33B-479B-BE41-22767BAB5DA8}" srcOrd="0" destOrd="0" presId="urn:microsoft.com/office/officeart/2018/2/layout/IconCircleList"/>
    <dgm:cxn modelId="{92EB523F-EC8B-4FAE-9919-21C852B879A9}" srcId="{A9E44DC7-D668-415B-9F35-11C275AAE13C}" destId="{CE6C9986-DA3D-46B6-8C5B-54ED58DE83FB}" srcOrd="3" destOrd="0" parTransId="{2A22C1A9-BA4C-4BB4-B297-38E344887FAC}" sibTransId="{9ABEF33A-8DE2-4879-9DAA-074C8DE3478C}"/>
    <dgm:cxn modelId="{E612A6C0-93BE-477F-9FA8-97C8A4D73850}" type="presOf" srcId="{A547CA11-AD73-42BD-BBA4-4D73FB05F9A2}" destId="{0AE9DCEB-8593-4D30-88B4-B9564EC95F0F}" srcOrd="0" destOrd="0" presId="urn:microsoft.com/office/officeart/2018/2/layout/IconCircleList"/>
    <dgm:cxn modelId="{42068A2B-1419-41CD-974F-C41ABF11E867}" srcId="{A9E44DC7-D668-415B-9F35-11C275AAE13C}" destId="{CD6027A7-4813-4DDF-9A52-D5A7DC20162B}" srcOrd="1" destOrd="0" parTransId="{2B0C88E5-DA9F-47E7-B0A6-1A8861BE3FD0}" sibTransId="{5B4E08A4-C6F1-4CBE-B722-96E861FC055A}"/>
    <dgm:cxn modelId="{519C87CC-4F85-4B01-B4D4-302084FDA364}" type="presOf" srcId="{8EF5E78D-0A4C-48FB-B8D8-89212966F060}" destId="{76C8AF56-D813-4E0F-972E-BDAEA5F1BE82}" srcOrd="0" destOrd="0" presId="urn:microsoft.com/office/officeart/2018/2/layout/IconCircleList"/>
    <dgm:cxn modelId="{9CA4E0DB-9AA4-4DC1-870E-A73482B4CC16}" type="presOf" srcId="{CD6027A7-4813-4DDF-9A52-D5A7DC20162B}" destId="{75886F90-1404-4C85-9A14-3D2F1A8813F9}" srcOrd="0" destOrd="0" presId="urn:microsoft.com/office/officeart/2018/2/layout/IconCircleList"/>
    <dgm:cxn modelId="{E3A5E380-A4D9-4B92-BF89-B31EB1ADD705}" type="presParOf" srcId="{64EDFCA2-70D1-4FFF-AD1F-3F211B96C87A}" destId="{2455D325-65B0-4195-97EA-869F8BDFF0E7}" srcOrd="0" destOrd="0" presId="urn:microsoft.com/office/officeart/2018/2/layout/IconCircleList"/>
    <dgm:cxn modelId="{2CD2BAC0-5F87-46D7-8B72-BF3049283006}" type="presParOf" srcId="{2455D325-65B0-4195-97EA-869F8BDFF0E7}" destId="{1AE17EFD-F1FF-468E-B556-12030445CF4D}" srcOrd="0" destOrd="0" presId="urn:microsoft.com/office/officeart/2018/2/layout/IconCircleList"/>
    <dgm:cxn modelId="{1C106457-B9C9-424F-8813-47AACC16023C}" type="presParOf" srcId="{1AE17EFD-F1FF-468E-B556-12030445CF4D}" destId="{D13F096D-C185-43A9-A09D-6C799D4657B2}" srcOrd="0" destOrd="0" presId="urn:microsoft.com/office/officeart/2018/2/layout/IconCircleList"/>
    <dgm:cxn modelId="{756FC814-0DCA-432A-AC5D-443BCDBFD503}" type="presParOf" srcId="{1AE17EFD-F1FF-468E-B556-12030445CF4D}" destId="{D45199DF-0BC4-4FA3-B249-A30D95CE8F29}" srcOrd="1" destOrd="0" presId="urn:microsoft.com/office/officeart/2018/2/layout/IconCircleList"/>
    <dgm:cxn modelId="{3C63C1CA-3E29-471F-AB79-D51D3EA0790D}" type="presParOf" srcId="{1AE17EFD-F1FF-468E-B556-12030445CF4D}" destId="{BCADD6AE-9239-48AC-985E-D99060E5D0FC}" srcOrd="2" destOrd="0" presId="urn:microsoft.com/office/officeart/2018/2/layout/IconCircleList"/>
    <dgm:cxn modelId="{EA73261E-176A-424D-9AEE-871DC2C8F36A}" type="presParOf" srcId="{1AE17EFD-F1FF-468E-B556-12030445CF4D}" destId="{0AE9DCEB-8593-4D30-88B4-B9564EC95F0F}" srcOrd="3" destOrd="0" presId="urn:microsoft.com/office/officeart/2018/2/layout/IconCircleList"/>
    <dgm:cxn modelId="{C50A1139-227C-4D08-AFC3-17F7A60F36BA}" type="presParOf" srcId="{2455D325-65B0-4195-97EA-869F8BDFF0E7}" destId="{81B59A82-7456-4244-A5F8-74C9DF0D5282}" srcOrd="1" destOrd="0" presId="urn:microsoft.com/office/officeart/2018/2/layout/IconCircleList"/>
    <dgm:cxn modelId="{01693240-F381-49ED-A718-E8A3F6662FC1}" type="presParOf" srcId="{2455D325-65B0-4195-97EA-869F8BDFF0E7}" destId="{DA94B7CB-25A8-4236-833A-1CF8E4339BCD}" srcOrd="2" destOrd="0" presId="urn:microsoft.com/office/officeart/2018/2/layout/IconCircleList"/>
    <dgm:cxn modelId="{D8E906E6-6B5F-474A-AA44-A555279EC4E3}" type="presParOf" srcId="{DA94B7CB-25A8-4236-833A-1CF8E4339BCD}" destId="{A5281C41-B315-41C8-ABCE-4615CE219598}" srcOrd="0" destOrd="0" presId="urn:microsoft.com/office/officeart/2018/2/layout/IconCircleList"/>
    <dgm:cxn modelId="{30638323-6522-4710-86B4-73B1C535154A}" type="presParOf" srcId="{DA94B7CB-25A8-4236-833A-1CF8E4339BCD}" destId="{FEDA20C4-DB01-4AF3-A9D7-2F391407F35C}" srcOrd="1" destOrd="0" presId="urn:microsoft.com/office/officeart/2018/2/layout/IconCircleList"/>
    <dgm:cxn modelId="{6FFEAAE1-6E72-40DB-BFB3-C909516A2A89}" type="presParOf" srcId="{DA94B7CB-25A8-4236-833A-1CF8E4339BCD}" destId="{6C006B64-D71E-430E-8426-0A9BB31BA54E}" srcOrd="2" destOrd="0" presId="urn:microsoft.com/office/officeart/2018/2/layout/IconCircleList"/>
    <dgm:cxn modelId="{7277B436-F005-4AB8-A12D-C4DD169634A9}" type="presParOf" srcId="{DA94B7CB-25A8-4236-833A-1CF8E4339BCD}" destId="{75886F90-1404-4C85-9A14-3D2F1A8813F9}" srcOrd="3" destOrd="0" presId="urn:microsoft.com/office/officeart/2018/2/layout/IconCircleList"/>
    <dgm:cxn modelId="{6A54A90B-EA87-4F53-8B7D-20C413A0328F}" type="presParOf" srcId="{2455D325-65B0-4195-97EA-869F8BDFF0E7}" destId="{AEA5A046-CEDC-4B0D-AA34-DC3F96E8B2C7}" srcOrd="3" destOrd="0" presId="urn:microsoft.com/office/officeart/2018/2/layout/IconCircleList"/>
    <dgm:cxn modelId="{A741D495-009F-470A-80D1-AE6CD97F4176}" type="presParOf" srcId="{2455D325-65B0-4195-97EA-869F8BDFF0E7}" destId="{EB58D1E7-30D1-4F1B-BA46-BF05995DB0CB}" srcOrd="4" destOrd="0" presId="urn:microsoft.com/office/officeart/2018/2/layout/IconCircleList"/>
    <dgm:cxn modelId="{FCA73049-2787-4886-8F94-C6F6940E01EA}" type="presParOf" srcId="{EB58D1E7-30D1-4F1B-BA46-BF05995DB0CB}" destId="{036CB4E8-AE26-4EAA-BC72-39E1BE5ED3AC}" srcOrd="0" destOrd="0" presId="urn:microsoft.com/office/officeart/2018/2/layout/IconCircleList"/>
    <dgm:cxn modelId="{4D5B49F3-27F3-4717-B09C-58BB58CB32AF}" type="presParOf" srcId="{EB58D1E7-30D1-4F1B-BA46-BF05995DB0CB}" destId="{8E707B39-28EF-4CB6-B38F-A6502B54CFC0}" srcOrd="1" destOrd="0" presId="urn:microsoft.com/office/officeart/2018/2/layout/IconCircleList"/>
    <dgm:cxn modelId="{EFFC2115-4CFD-4EB5-A3C5-CC26680F767C}" type="presParOf" srcId="{EB58D1E7-30D1-4F1B-BA46-BF05995DB0CB}" destId="{F8AED1C9-A5A0-4C28-B485-F99420499B1A}" srcOrd="2" destOrd="0" presId="urn:microsoft.com/office/officeart/2018/2/layout/IconCircleList"/>
    <dgm:cxn modelId="{D4896E42-1D35-43D0-B3AE-699C5BB49E94}" type="presParOf" srcId="{EB58D1E7-30D1-4F1B-BA46-BF05995DB0CB}" destId="{76C8AF56-D813-4E0F-972E-BDAEA5F1BE82}" srcOrd="3" destOrd="0" presId="urn:microsoft.com/office/officeart/2018/2/layout/IconCircleList"/>
    <dgm:cxn modelId="{796F429D-6A8E-4DBE-B288-125A2CE505D2}" type="presParOf" srcId="{2455D325-65B0-4195-97EA-869F8BDFF0E7}" destId="{8BE7ABDE-F33B-479B-BE41-22767BAB5DA8}" srcOrd="5" destOrd="0" presId="urn:microsoft.com/office/officeart/2018/2/layout/IconCircleList"/>
    <dgm:cxn modelId="{E1678211-6339-42A8-9217-5E8EEC3EF1B4}" type="presParOf" srcId="{2455D325-65B0-4195-97EA-869F8BDFF0E7}" destId="{F107C03F-2FC3-439A-9145-77940FDD8D6E}" srcOrd="6" destOrd="0" presId="urn:microsoft.com/office/officeart/2018/2/layout/IconCircleList"/>
    <dgm:cxn modelId="{A5ECB11E-BAC3-4ADC-AA31-A4299BDEE5EF}" type="presParOf" srcId="{F107C03F-2FC3-439A-9145-77940FDD8D6E}" destId="{A9D8B85F-F3C3-47BD-BD92-3C70C35E432E}" srcOrd="0" destOrd="0" presId="urn:microsoft.com/office/officeart/2018/2/layout/IconCircleList"/>
    <dgm:cxn modelId="{195FD4F2-2373-4B0C-B69F-84413F40046D}" type="presParOf" srcId="{F107C03F-2FC3-439A-9145-77940FDD8D6E}" destId="{35C2B72B-B6DB-4089-9B80-32948B344A52}" srcOrd="1" destOrd="0" presId="urn:microsoft.com/office/officeart/2018/2/layout/IconCircleList"/>
    <dgm:cxn modelId="{AA57047E-A1C6-4946-8223-BF4BD0397F8A}" type="presParOf" srcId="{F107C03F-2FC3-439A-9145-77940FDD8D6E}" destId="{CFFE1D9A-462B-48B0-928B-1A764E02FD5D}" srcOrd="2" destOrd="0" presId="urn:microsoft.com/office/officeart/2018/2/layout/IconCircleList"/>
    <dgm:cxn modelId="{581174B1-2FE6-4AC4-A369-8269A41F7CF3}" type="presParOf" srcId="{F107C03F-2FC3-439A-9145-77940FDD8D6E}" destId="{28E9CAD9-411D-4451-9F6E-34A0411F32C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E44DC7-D668-415B-9F35-11C275AAE13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547CA11-AD73-42BD-BBA4-4D73FB05F9A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French</a:t>
          </a:r>
        </a:p>
      </dgm:t>
    </dgm:pt>
    <dgm:pt modelId="{631ED660-901C-4AE7-9C8E-0B4460B2F869}" type="parTrans" cxnId="{8E05641D-CFC6-4862-A279-90C7127CAB4D}">
      <dgm:prSet/>
      <dgm:spPr/>
      <dgm:t>
        <a:bodyPr/>
        <a:lstStyle/>
        <a:p>
          <a:endParaRPr lang="en-US"/>
        </a:p>
      </dgm:t>
    </dgm:pt>
    <dgm:pt modelId="{88A58B8F-27D2-4A85-B248-3190DCA55621}" type="sibTrans" cxnId="{8E05641D-CFC6-4862-A279-90C7127CAB4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D6027A7-4813-4DDF-9A52-D5A7DC20162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Spanish</a:t>
          </a:r>
        </a:p>
      </dgm:t>
    </dgm:pt>
    <dgm:pt modelId="{2B0C88E5-DA9F-47E7-B0A6-1A8861BE3FD0}" type="parTrans" cxnId="{42068A2B-1419-41CD-974F-C41ABF11E867}">
      <dgm:prSet/>
      <dgm:spPr/>
      <dgm:t>
        <a:bodyPr/>
        <a:lstStyle/>
        <a:p>
          <a:endParaRPr lang="en-US"/>
        </a:p>
      </dgm:t>
    </dgm:pt>
    <dgm:pt modelId="{5B4E08A4-C6F1-4CBE-B722-96E861FC055A}" type="sibTrans" cxnId="{42068A2B-1419-41CD-974F-C41ABF11E86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EF5E78D-0A4C-48FB-B8D8-89212966F06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German</a:t>
          </a:r>
        </a:p>
      </dgm:t>
    </dgm:pt>
    <dgm:pt modelId="{BA7A936B-A83D-4C4A-89F4-E0C9D56B4DB5}" type="parTrans" cxnId="{0A4511EA-27A6-47BC-A4D4-973291F82C3D}">
      <dgm:prSet/>
      <dgm:spPr/>
      <dgm:t>
        <a:bodyPr/>
        <a:lstStyle/>
        <a:p>
          <a:endParaRPr lang="en-US"/>
        </a:p>
      </dgm:t>
    </dgm:pt>
    <dgm:pt modelId="{E72C2E57-9D41-43B0-8953-2AA9C5BE51B0}" type="sibTrans" cxnId="{0A4511EA-27A6-47BC-A4D4-973291F82C3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4EDFCA2-70D1-4FFF-AD1F-3F211B96C87A}" type="pres">
      <dgm:prSet presAssocID="{A9E44DC7-D668-415B-9F35-11C275AAE13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55D325-65B0-4195-97EA-869F8BDFF0E7}" type="pres">
      <dgm:prSet presAssocID="{A9E44DC7-D668-415B-9F35-11C275AAE13C}" presName="container" presStyleCnt="0">
        <dgm:presLayoutVars>
          <dgm:dir/>
          <dgm:resizeHandles val="exact"/>
        </dgm:presLayoutVars>
      </dgm:prSet>
      <dgm:spPr/>
    </dgm:pt>
    <dgm:pt modelId="{1AE17EFD-F1FF-468E-B556-12030445CF4D}" type="pres">
      <dgm:prSet presAssocID="{A547CA11-AD73-42BD-BBA4-4D73FB05F9A2}" presName="compNode" presStyleCnt="0"/>
      <dgm:spPr/>
    </dgm:pt>
    <dgm:pt modelId="{D13F096D-C185-43A9-A09D-6C799D4657B2}" type="pres">
      <dgm:prSet presAssocID="{A547CA11-AD73-42BD-BBA4-4D73FB05F9A2}" presName="iconBgRect" presStyleLbl="bgShp" presStyleIdx="0" presStyleCnt="3"/>
      <dgm:spPr/>
    </dgm:pt>
    <dgm:pt modelId="{D45199DF-0BC4-4FA3-B249-A30D95CE8F29}" type="pres">
      <dgm:prSet presAssocID="{A547CA11-AD73-42BD-BBA4-4D73FB05F9A2}" presName="iconRect" presStyleLbl="node1" presStyleIdx="0" presStyleCnt="3" custScaleX="220043" custScaleY="173334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="" xmlns:a1611="http://schemas.microsoft.com/office/drawing/2016/11/main" r:id="rId2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</dgm:pt>
    <dgm:pt modelId="{BCADD6AE-9239-48AC-985E-D99060E5D0FC}" type="pres">
      <dgm:prSet presAssocID="{A547CA11-AD73-42BD-BBA4-4D73FB05F9A2}" presName="spaceRect" presStyleCnt="0"/>
      <dgm:spPr/>
    </dgm:pt>
    <dgm:pt modelId="{0AE9DCEB-8593-4D30-88B4-B9564EC95F0F}" type="pres">
      <dgm:prSet presAssocID="{A547CA11-AD73-42BD-BBA4-4D73FB05F9A2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1B59A82-7456-4244-A5F8-74C9DF0D5282}" type="pres">
      <dgm:prSet presAssocID="{88A58B8F-27D2-4A85-B248-3190DCA5562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A94B7CB-25A8-4236-833A-1CF8E4339BCD}" type="pres">
      <dgm:prSet presAssocID="{CD6027A7-4813-4DDF-9A52-D5A7DC20162B}" presName="compNode" presStyleCnt="0"/>
      <dgm:spPr/>
    </dgm:pt>
    <dgm:pt modelId="{A5281C41-B315-41C8-ABCE-4615CE219598}" type="pres">
      <dgm:prSet presAssocID="{CD6027A7-4813-4DDF-9A52-D5A7DC20162B}" presName="iconBgRect" presStyleLbl="bgShp" presStyleIdx="1" presStyleCnt="3"/>
      <dgm:spPr/>
    </dgm:pt>
    <dgm:pt modelId="{FEDA20C4-DB01-4AF3-A9D7-2F391407F35C}" type="pres">
      <dgm:prSet presAssocID="{CD6027A7-4813-4DDF-9A52-D5A7DC20162B}" presName="iconRect" presStyleLbl="node1" presStyleIdx="1" presStyleCnt="3" custScaleX="191469" custScaleY="173334"/>
      <dgm:spPr>
        <a:blipFill>
          <a:blip xmlns:r="http://schemas.openxmlformats.org/officeDocument/2006/relationships"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</dgm:pt>
    <dgm:pt modelId="{6C006B64-D71E-430E-8426-0A9BB31BA54E}" type="pres">
      <dgm:prSet presAssocID="{CD6027A7-4813-4DDF-9A52-D5A7DC20162B}" presName="spaceRect" presStyleCnt="0"/>
      <dgm:spPr/>
    </dgm:pt>
    <dgm:pt modelId="{75886F90-1404-4C85-9A14-3D2F1A8813F9}" type="pres">
      <dgm:prSet presAssocID="{CD6027A7-4813-4DDF-9A52-D5A7DC20162B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EA5A046-CEDC-4B0D-AA34-DC3F96E8B2C7}" type="pres">
      <dgm:prSet presAssocID="{5B4E08A4-C6F1-4CBE-B722-96E861FC055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B58D1E7-30D1-4F1B-BA46-BF05995DB0CB}" type="pres">
      <dgm:prSet presAssocID="{8EF5E78D-0A4C-48FB-B8D8-89212966F060}" presName="compNode" presStyleCnt="0"/>
      <dgm:spPr/>
    </dgm:pt>
    <dgm:pt modelId="{036CB4E8-AE26-4EAA-BC72-39E1BE5ED3AC}" type="pres">
      <dgm:prSet presAssocID="{8EF5E78D-0A4C-48FB-B8D8-89212966F060}" presName="iconBgRect" presStyleLbl="bgShp" presStyleIdx="2" presStyleCnt="3"/>
      <dgm:spPr/>
    </dgm:pt>
    <dgm:pt modelId="{8E707B39-28EF-4CB6-B38F-A6502B54CFC0}" type="pres">
      <dgm:prSet presAssocID="{8EF5E78D-0A4C-48FB-B8D8-89212966F060}" presName="iconRect" presStyleLbl="node1" presStyleIdx="2" presStyleCnt="3" custScaleX="177184" custScaleY="17333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F8AED1C9-A5A0-4C28-B485-F99420499B1A}" type="pres">
      <dgm:prSet presAssocID="{8EF5E78D-0A4C-48FB-B8D8-89212966F060}" presName="spaceRect" presStyleCnt="0"/>
      <dgm:spPr/>
    </dgm:pt>
    <dgm:pt modelId="{76C8AF56-D813-4E0F-972E-BDAEA5F1BE82}" type="pres">
      <dgm:prSet presAssocID="{8EF5E78D-0A4C-48FB-B8D8-89212966F060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05641D-CFC6-4862-A279-90C7127CAB4D}" srcId="{A9E44DC7-D668-415B-9F35-11C275AAE13C}" destId="{A547CA11-AD73-42BD-BBA4-4D73FB05F9A2}" srcOrd="0" destOrd="0" parTransId="{631ED660-901C-4AE7-9C8E-0B4460B2F869}" sibTransId="{88A58B8F-27D2-4A85-B248-3190DCA55621}"/>
    <dgm:cxn modelId="{95705411-5466-44BA-AA06-F03DE30D8940}" type="presOf" srcId="{A9E44DC7-D668-415B-9F35-11C275AAE13C}" destId="{64EDFCA2-70D1-4FFF-AD1F-3F211B96C87A}" srcOrd="0" destOrd="0" presId="urn:microsoft.com/office/officeart/2018/2/layout/IconCircleList"/>
    <dgm:cxn modelId="{0A4511EA-27A6-47BC-A4D4-973291F82C3D}" srcId="{A9E44DC7-D668-415B-9F35-11C275AAE13C}" destId="{8EF5E78D-0A4C-48FB-B8D8-89212966F060}" srcOrd="2" destOrd="0" parTransId="{BA7A936B-A83D-4C4A-89F4-E0C9D56B4DB5}" sibTransId="{E72C2E57-9D41-43B0-8953-2AA9C5BE51B0}"/>
    <dgm:cxn modelId="{A340409D-26CF-4C80-A728-74C409E87DD1}" type="presOf" srcId="{5B4E08A4-C6F1-4CBE-B722-96E861FC055A}" destId="{AEA5A046-CEDC-4B0D-AA34-DC3F96E8B2C7}" srcOrd="0" destOrd="0" presId="urn:microsoft.com/office/officeart/2018/2/layout/IconCircleList"/>
    <dgm:cxn modelId="{22477C79-C7E4-4B06-B329-23DBEAE91163}" type="presOf" srcId="{88A58B8F-27D2-4A85-B248-3190DCA55621}" destId="{81B59A82-7456-4244-A5F8-74C9DF0D5282}" srcOrd="0" destOrd="0" presId="urn:microsoft.com/office/officeart/2018/2/layout/IconCircleList"/>
    <dgm:cxn modelId="{E612A6C0-93BE-477F-9FA8-97C8A4D73850}" type="presOf" srcId="{A547CA11-AD73-42BD-BBA4-4D73FB05F9A2}" destId="{0AE9DCEB-8593-4D30-88B4-B9564EC95F0F}" srcOrd="0" destOrd="0" presId="urn:microsoft.com/office/officeart/2018/2/layout/IconCircleList"/>
    <dgm:cxn modelId="{42068A2B-1419-41CD-974F-C41ABF11E867}" srcId="{A9E44DC7-D668-415B-9F35-11C275AAE13C}" destId="{CD6027A7-4813-4DDF-9A52-D5A7DC20162B}" srcOrd="1" destOrd="0" parTransId="{2B0C88E5-DA9F-47E7-B0A6-1A8861BE3FD0}" sibTransId="{5B4E08A4-C6F1-4CBE-B722-96E861FC055A}"/>
    <dgm:cxn modelId="{519C87CC-4F85-4B01-B4D4-302084FDA364}" type="presOf" srcId="{8EF5E78D-0A4C-48FB-B8D8-89212966F060}" destId="{76C8AF56-D813-4E0F-972E-BDAEA5F1BE82}" srcOrd="0" destOrd="0" presId="urn:microsoft.com/office/officeart/2018/2/layout/IconCircleList"/>
    <dgm:cxn modelId="{9CA4E0DB-9AA4-4DC1-870E-A73482B4CC16}" type="presOf" srcId="{CD6027A7-4813-4DDF-9A52-D5A7DC20162B}" destId="{75886F90-1404-4C85-9A14-3D2F1A8813F9}" srcOrd="0" destOrd="0" presId="urn:microsoft.com/office/officeart/2018/2/layout/IconCircleList"/>
    <dgm:cxn modelId="{E3A5E380-A4D9-4B92-BF89-B31EB1ADD705}" type="presParOf" srcId="{64EDFCA2-70D1-4FFF-AD1F-3F211B96C87A}" destId="{2455D325-65B0-4195-97EA-869F8BDFF0E7}" srcOrd="0" destOrd="0" presId="urn:microsoft.com/office/officeart/2018/2/layout/IconCircleList"/>
    <dgm:cxn modelId="{2CD2BAC0-5F87-46D7-8B72-BF3049283006}" type="presParOf" srcId="{2455D325-65B0-4195-97EA-869F8BDFF0E7}" destId="{1AE17EFD-F1FF-468E-B556-12030445CF4D}" srcOrd="0" destOrd="0" presId="urn:microsoft.com/office/officeart/2018/2/layout/IconCircleList"/>
    <dgm:cxn modelId="{1C106457-B9C9-424F-8813-47AACC16023C}" type="presParOf" srcId="{1AE17EFD-F1FF-468E-B556-12030445CF4D}" destId="{D13F096D-C185-43A9-A09D-6C799D4657B2}" srcOrd="0" destOrd="0" presId="urn:microsoft.com/office/officeart/2018/2/layout/IconCircleList"/>
    <dgm:cxn modelId="{756FC814-0DCA-432A-AC5D-443BCDBFD503}" type="presParOf" srcId="{1AE17EFD-F1FF-468E-B556-12030445CF4D}" destId="{D45199DF-0BC4-4FA3-B249-A30D95CE8F29}" srcOrd="1" destOrd="0" presId="urn:microsoft.com/office/officeart/2018/2/layout/IconCircleList"/>
    <dgm:cxn modelId="{3C63C1CA-3E29-471F-AB79-D51D3EA0790D}" type="presParOf" srcId="{1AE17EFD-F1FF-468E-B556-12030445CF4D}" destId="{BCADD6AE-9239-48AC-985E-D99060E5D0FC}" srcOrd="2" destOrd="0" presId="urn:microsoft.com/office/officeart/2018/2/layout/IconCircleList"/>
    <dgm:cxn modelId="{EA73261E-176A-424D-9AEE-871DC2C8F36A}" type="presParOf" srcId="{1AE17EFD-F1FF-468E-B556-12030445CF4D}" destId="{0AE9DCEB-8593-4D30-88B4-B9564EC95F0F}" srcOrd="3" destOrd="0" presId="urn:microsoft.com/office/officeart/2018/2/layout/IconCircleList"/>
    <dgm:cxn modelId="{C50A1139-227C-4D08-AFC3-17F7A60F36BA}" type="presParOf" srcId="{2455D325-65B0-4195-97EA-869F8BDFF0E7}" destId="{81B59A82-7456-4244-A5F8-74C9DF0D5282}" srcOrd="1" destOrd="0" presId="urn:microsoft.com/office/officeart/2018/2/layout/IconCircleList"/>
    <dgm:cxn modelId="{01693240-F381-49ED-A718-E8A3F6662FC1}" type="presParOf" srcId="{2455D325-65B0-4195-97EA-869F8BDFF0E7}" destId="{DA94B7CB-25A8-4236-833A-1CF8E4339BCD}" srcOrd="2" destOrd="0" presId="urn:microsoft.com/office/officeart/2018/2/layout/IconCircleList"/>
    <dgm:cxn modelId="{D8E906E6-6B5F-474A-AA44-A555279EC4E3}" type="presParOf" srcId="{DA94B7CB-25A8-4236-833A-1CF8E4339BCD}" destId="{A5281C41-B315-41C8-ABCE-4615CE219598}" srcOrd="0" destOrd="0" presId="urn:microsoft.com/office/officeart/2018/2/layout/IconCircleList"/>
    <dgm:cxn modelId="{30638323-6522-4710-86B4-73B1C535154A}" type="presParOf" srcId="{DA94B7CB-25A8-4236-833A-1CF8E4339BCD}" destId="{FEDA20C4-DB01-4AF3-A9D7-2F391407F35C}" srcOrd="1" destOrd="0" presId="urn:microsoft.com/office/officeart/2018/2/layout/IconCircleList"/>
    <dgm:cxn modelId="{6FFEAAE1-6E72-40DB-BFB3-C909516A2A89}" type="presParOf" srcId="{DA94B7CB-25A8-4236-833A-1CF8E4339BCD}" destId="{6C006B64-D71E-430E-8426-0A9BB31BA54E}" srcOrd="2" destOrd="0" presId="urn:microsoft.com/office/officeart/2018/2/layout/IconCircleList"/>
    <dgm:cxn modelId="{7277B436-F005-4AB8-A12D-C4DD169634A9}" type="presParOf" srcId="{DA94B7CB-25A8-4236-833A-1CF8E4339BCD}" destId="{75886F90-1404-4C85-9A14-3D2F1A8813F9}" srcOrd="3" destOrd="0" presId="urn:microsoft.com/office/officeart/2018/2/layout/IconCircleList"/>
    <dgm:cxn modelId="{6A54A90B-EA87-4F53-8B7D-20C413A0328F}" type="presParOf" srcId="{2455D325-65B0-4195-97EA-869F8BDFF0E7}" destId="{AEA5A046-CEDC-4B0D-AA34-DC3F96E8B2C7}" srcOrd="3" destOrd="0" presId="urn:microsoft.com/office/officeart/2018/2/layout/IconCircleList"/>
    <dgm:cxn modelId="{A741D495-009F-470A-80D1-AE6CD97F4176}" type="presParOf" srcId="{2455D325-65B0-4195-97EA-869F8BDFF0E7}" destId="{EB58D1E7-30D1-4F1B-BA46-BF05995DB0CB}" srcOrd="4" destOrd="0" presId="urn:microsoft.com/office/officeart/2018/2/layout/IconCircleList"/>
    <dgm:cxn modelId="{FCA73049-2787-4886-8F94-C6F6940E01EA}" type="presParOf" srcId="{EB58D1E7-30D1-4F1B-BA46-BF05995DB0CB}" destId="{036CB4E8-AE26-4EAA-BC72-39E1BE5ED3AC}" srcOrd="0" destOrd="0" presId="urn:microsoft.com/office/officeart/2018/2/layout/IconCircleList"/>
    <dgm:cxn modelId="{4D5B49F3-27F3-4717-B09C-58BB58CB32AF}" type="presParOf" srcId="{EB58D1E7-30D1-4F1B-BA46-BF05995DB0CB}" destId="{8E707B39-28EF-4CB6-B38F-A6502B54CFC0}" srcOrd="1" destOrd="0" presId="urn:microsoft.com/office/officeart/2018/2/layout/IconCircleList"/>
    <dgm:cxn modelId="{EFFC2115-4CFD-4EB5-A3C5-CC26680F767C}" type="presParOf" srcId="{EB58D1E7-30D1-4F1B-BA46-BF05995DB0CB}" destId="{F8AED1C9-A5A0-4C28-B485-F99420499B1A}" srcOrd="2" destOrd="0" presId="urn:microsoft.com/office/officeart/2018/2/layout/IconCircleList"/>
    <dgm:cxn modelId="{D4896E42-1D35-43D0-B3AE-699C5BB49E94}" type="presParOf" srcId="{EB58D1E7-30D1-4F1B-BA46-BF05995DB0CB}" destId="{76C8AF56-D813-4E0F-972E-BDAEA5F1BE8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E44DC7-D668-415B-9F35-11C275AAE13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547CA11-AD73-42BD-BBA4-4D73FB05F9A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Biology</a:t>
          </a:r>
        </a:p>
      </dgm:t>
    </dgm:pt>
    <dgm:pt modelId="{631ED660-901C-4AE7-9C8E-0B4460B2F869}" type="parTrans" cxnId="{8E05641D-CFC6-4862-A279-90C7127CAB4D}">
      <dgm:prSet/>
      <dgm:spPr/>
      <dgm:t>
        <a:bodyPr/>
        <a:lstStyle/>
        <a:p>
          <a:endParaRPr lang="en-US"/>
        </a:p>
      </dgm:t>
    </dgm:pt>
    <dgm:pt modelId="{88A58B8F-27D2-4A85-B248-3190DCA55621}" type="sibTrans" cxnId="{8E05641D-CFC6-4862-A279-90C7127CAB4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D6027A7-4813-4DDF-9A52-D5A7DC20162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Chemistry</a:t>
          </a:r>
        </a:p>
      </dgm:t>
    </dgm:pt>
    <dgm:pt modelId="{2B0C88E5-DA9F-47E7-B0A6-1A8861BE3FD0}" type="parTrans" cxnId="{42068A2B-1419-41CD-974F-C41ABF11E867}">
      <dgm:prSet/>
      <dgm:spPr/>
      <dgm:t>
        <a:bodyPr/>
        <a:lstStyle/>
        <a:p>
          <a:endParaRPr lang="en-US"/>
        </a:p>
      </dgm:t>
    </dgm:pt>
    <dgm:pt modelId="{5B4E08A4-C6F1-4CBE-B722-96E861FC055A}" type="sibTrans" cxnId="{42068A2B-1419-41CD-974F-C41ABF11E86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EF5E78D-0A4C-48FB-B8D8-89212966F06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Physics</a:t>
          </a:r>
        </a:p>
      </dgm:t>
    </dgm:pt>
    <dgm:pt modelId="{BA7A936B-A83D-4C4A-89F4-E0C9D56B4DB5}" type="parTrans" cxnId="{0A4511EA-27A6-47BC-A4D4-973291F82C3D}">
      <dgm:prSet/>
      <dgm:spPr/>
      <dgm:t>
        <a:bodyPr/>
        <a:lstStyle/>
        <a:p>
          <a:endParaRPr lang="en-US"/>
        </a:p>
      </dgm:t>
    </dgm:pt>
    <dgm:pt modelId="{E72C2E57-9D41-43B0-8953-2AA9C5BE51B0}" type="sibTrans" cxnId="{0A4511EA-27A6-47BC-A4D4-973291F82C3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4EDFCA2-70D1-4FFF-AD1F-3F211B96C87A}" type="pres">
      <dgm:prSet presAssocID="{A9E44DC7-D668-415B-9F35-11C275AAE13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55D325-65B0-4195-97EA-869F8BDFF0E7}" type="pres">
      <dgm:prSet presAssocID="{A9E44DC7-D668-415B-9F35-11C275AAE13C}" presName="container" presStyleCnt="0">
        <dgm:presLayoutVars>
          <dgm:dir/>
          <dgm:resizeHandles val="exact"/>
        </dgm:presLayoutVars>
      </dgm:prSet>
      <dgm:spPr/>
    </dgm:pt>
    <dgm:pt modelId="{1AE17EFD-F1FF-468E-B556-12030445CF4D}" type="pres">
      <dgm:prSet presAssocID="{A547CA11-AD73-42BD-BBA4-4D73FB05F9A2}" presName="compNode" presStyleCnt="0"/>
      <dgm:spPr/>
    </dgm:pt>
    <dgm:pt modelId="{D13F096D-C185-43A9-A09D-6C799D4657B2}" type="pres">
      <dgm:prSet presAssocID="{A547CA11-AD73-42BD-BBA4-4D73FB05F9A2}" presName="iconBgRect" presStyleLbl="bgShp" presStyleIdx="0" presStyleCnt="3"/>
      <dgm:spPr/>
    </dgm:pt>
    <dgm:pt modelId="{D45199DF-0BC4-4FA3-B249-A30D95CE8F29}" type="pres">
      <dgm:prSet presAssocID="{A547CA11-AD73-42BD-BBA4-4D73FB05F9A2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BCADD6AE-9239-48AC-985E-D99060E5D0FC}" type="pres">
      <dgm:prSet presAssocID="{A547CA11-AD73-42BD-BBA4-4D73FB05F9A2}" presName="spaceRect" presStyleCnt="0"/>
      <dgm:spPr/>
    </dgm:pt>
    <dgm:pt modelId="{0AE9DCEB-8593-4D30-88B4-B9564EC95F0F}" type="pres">
      <dgm:prSet presAssocID="{A547CA11-AD73-42BD-BBA4-4D73FB05F9A2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1B59A82-7456-4244-A5F8-74C9DF0D5282}" type="pres">
      <dgm:prSet presAssocID="{88A58B8F-27D2-4A85-B248-3190DCA5562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A94B7CB-25A8-4236-833A-1CF8E4339BCD}" type="pres">
      <dgm:prSet presAssocID="{CD6027A7-4813-4DDF-9A52-D5A7DC20162B}" presName="compNode" presStyleCnt="0"/>
      <dgm:spPr/>
    </dgm:pt>
    <dgm:pt modelId="{A5281C41-B315-41C8-ABCE-4615CE219598}" type="pres">
      <dgm:prSet presAssocID="{CD6027A7-4813-4DDF-9A52-D5A7DC20162B}" presName="iconBgRect" presStyleLbl="bgShp" presStyleIdx="1" presStyleCnt="3"/>
      <dgm:spPr/>
    </dgm:pt>
    <dgm:pt modelId="{FEDA20C4-DB01-4AF3-A9D7-2F391407F35C}" type="pres">
      <dgm:prSet presAssocID="{CD6027A7-4813-4DDF-9A52-D5A7DC20162B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eaker"/>
        </a:ext>
      </dgm:extLst>
    </dgm:pt>
    <dgm:pt modelId="{6C006B64-D71E-430E-8426-0A9BB31BA54E}" type="pres">
      <dgm:prSet presAssocID="{CD6027A7-4813-4DDF-9A52-D5A7DC20162B}" presName="spaceRect" presStyleCnt="0"/>
      <dgm:spPr/>
    </dgm:pt>
    <dgm:pt modelId="{75886F90-1404-4C85-9A14-3D2F1A8813F9}" type="pres">
      <dgm:prSet presAssocID="{CD6027A7-4813-4DDF-9A52-D5A7DC20162B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EA5A046-CEDC-4B0D-AA34-DC3F96E8B2C7}" type="pres">
      <dgm:prSet presAssocID="{5B4E08A4-C6F1-4CBE-B722-96E861FC055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B58D1E7-30D1-4F1B-BA46-BF05995DB0CB}" type="pres">
      <dgm:prSet presAssocID="{8EF5E78D-0A4C-48FB-B8D8-89212966F060}" presName="compNode" presStyleCnt="0"/>
      <dgm:spPr/>
    </dgm:pt>
    <dgm:pt modelId="{036CB4E8-AE26-4EAA-BC72-39E1BE5ED3AC}" type="pres">
      <dgm:prSet presAssocID="{8EF5E78D-0A4C-48FB-B8D8-89212966F060}" presName="iconBgRect" presStyleLbl="bgShp" presStyleIdx="2" presStyleCnt="3"/>
      <dgm:spPr/>
    </dgm:pt>
    <dgm:pt modelId="{8E707B39-28EF-4CB6-B38F-A6502B54CFC0}" type="pres">
      <dgm:prSet presAssocID="{8EF5E78D-0A4C-48FB-B8D8-89212966F060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Atom"/>
        </a:ext>
      </dgm:extLst>
    </dgm:pt>
    <dgm:pt modelId="{F8AED1C9-A5A0-4C28-B485-F99420499B1A}" type="pres">
      <dgm:prSet presAssocID="{8EF5E78D-0A4C-48FB-B8D8-89212966F060}" presName="spaceRect" presStyleCnt="0"/>
      <dgm:spPr/>
    </dgm:pt>
    <dgm:pt modelId="{76C8AF56-D813-4E0F-972E-BDAEA5F1BE82}" type="pres">
      <dgm:prSet presAssocID="{8EF5E78D-0A4C-48FB-B8D8-89212966F060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05641D-CFC6-4862-A279-90C7127CAB4D}" srcId="{A9E44DC7-D668-415B-9F35-11C275AAE13C}" destId="{A547CA11-AD73-42BD-BBA4-4D73FB05F9A2}" srcOrd="0" destOrd="0" parTransId="{631ED660-901C-4AE7-9C8E-0B4460B2F869}" sibTransId="{88A58B8F-27D2-4A85-B248-3190DCA55621}"/>
    <dgm:cxn modelId="{95705411-5466-44BA-AA06-F03DE30D8940}" type="presOf" srcId="{A9E44DC7-D668-415B-9F35-11C275AAE13C}" destId="{64EDFCA2-70D1-4FFF-AD1F-3F211B96C87A}" srcOrd="0" destOrd="0" presId="urn:microsoft.com/office/officeart/2018/2/layout/IconCircleList"/>
    <dgm:cxn modelId="{0A4511EA-27A6-47BC-A4D4-973291F82C3D}" srcId="{A9E44DC7-D668-415B-9F35-11C275AAE13C}" destId="{8EF5E78D-0A4C-48FB-B8D8-89212966F060}" srcOrd="2" destOrd="0" parTransId="{BA7A936B-A83D-4C4A-89F4-E0C9D56B4DB5}" sibTransId="{E72C2E57-9D41-43B0-8953-2AA9C5BE51B0}"/>
    <dgm:cxn modelId="{A340409D-26CF-4C80-A728-74C409E87DD1}" type="presOf" srcId="{5B4E08A4-C6F1-4CBE-B722-96E861FC055A}" destId="{AEA5A046-CEDC-4B0D-AA34-DC3F96E8B2C7}" srcOrd="0" destOrd="0" presId="urn:microsoft.com/office/officeart/2018/2/layout/IconCircleList"/>
    <dgm:cxn modelId="{22477C79-C7E4-4B06-B329-23DBEAE91163}" type="presOf" srcId="{88A58B8F-27D2-4A85-B248-3190DCA55621}" destId="{81B59A82-7456-4244-A5F8-74C9DF0D5282}" srcOrd="0" destOrd="0" presId="urn:microsoft.com/office/officeart/2018/2/layout/IconCircleList"/>
    <dgm:cxn modelId="{E612A6C0-93BE-477F-9FA8-97C8A4D73850}" type="presOf" srcId="{A547CA11-AD73-42BD-BBA4-4D73FB05F9A2}" destId="{0AE9DCEB-8593-4D30-88B4-B9564EC95F0F}" srcOrd="0" destOrd="0" presId="urn:microsoft.com/office/officeart/2018/2/layout/IconCircleList"/>
    <dgm:cxn modelId="{42068A2B-1419-41CD-974F-C41ABF11E867}" srcId="{A9E44DC7-D668-415B-9F35-11C275AAE13C}" destId="{CD6027A7-4813-4DDF-9A52-D5A7DC20162B}" srcOrd="1" destOrd="0" parTransId="{2B0C88E5-DA9F-47E7-B0A6-1A8861BE3FD0}" sibTransId="{5B4E08A4-C6F1-4CBE-B722-96E861FC055A}"/>
    <dgm:cxn modelId="{519C87CC-4F85-4B01-B4D4-302084FDA364}" type="presOf" srcId="{8EF5E78D-0A4C-48FB-B8D8-89212966F060}" destId="{76C8AF56-D813-4E0F-972E-BDAEA5F1BE82}" srcOrd="0" destOrd="0" presId="urn:microsoft.com/office/officeart/2018/2/layout/IconCircleList"/>
    <dgm:cxn modelId="{9CA4E0DB-9AA4-4DC1-870E-A73482B4CC16}" type="presOf" srcId="{CD6027A7-4813-4DDF-9A52-D5A7DC20162B}" destId="{75886F90-1404-4C85-9A14-3D2F1A8813F9}" srcOrd="0" destOrd="0" presId="urn:microsoft.com/office/officeart/2018/2/layout/IconCircleList"/>
    <dgm:cxn modelId="{E3A5E380-A4D9-4B92-BF89-B31EB1ADD705}" type="presParOf" srcId="{64EDFCA2-70D1-4FFF-AD1F-3F211B96C87A}" destId="{2455D325-65B0-4195-97EA-869F8BDFF0E7}" srcOrd="0" destOrd="0" presId="urn:microsoft.com/office/officeart/2018/2/layout/IconCircleList"/>
    <dgm:cxn modelId="{2CD2BAC0-5F87-46D7-8B72-BF3049283006}" type="presParOf" srcId="{2455D325-65B0-4195-97EA-869F8BDFF0E7}" destId="{1AE17EFD-F1FF-468E-B556-12030445CF4D}" srcOrd="0" destOrd="0" presId="urn:microsoft.com/office/officeart/2018/2/layout/IconCircleList"/>
    <dgm:cxn modelId="{1C106457-B9C9-424F-8813-47AACC16023C}" type="presParOf" srcId="{1AE17EFD-F1FF-468E-B556-12030445CF4D}" destId="{D13F096D-C185-43A9-A09D-6C799D4657B2}" srcOrd="0" destOrd="0" presId="urn:microsoft.com/office/officeart/2018/2/layout/IconCircleList"/>
    <dgm:cxn modelId="{756FC814-0DCA-432A-AC5D-443BCDBFD503}" type="presParOf" srcId="{1AE17EFD-F1FF-468E-B556-12030445CF4D}" destId="{D45199DF-0BC4-4FA3-B249-A30D95CE8F29}" srcOrd="1" destOrd="0" presId="urn:microsoft.com/office/officeart/2018/2/layout/IconCircleList"/>
    <dgm:cxn modelId="{3C63C1CA-3E29-471F-AB79-D51D3EA0790D}" type="presParOf" srcId="{1AE17EFD-F1FF-468E-B556-12030445CF4D}" destId="{BCADD6AE-9239-48AC-985E-D99060E5D0FC}" srcOrd="2" destOrd="0" presId="urn:microsoft.com/office/officeart/2018/2/layout/IconCircleList"/>
    <dgm:cxn modelId="{EA73261E-176A-424D-9AEE-871DC2C8F36A}" type="presParOf" srcId="{1AE17EFD-F1FF-468E-B556-12030445CF4D}" destId="{0AE9DCEB-8593-4D30-88B4-B9564EC95F0F}" srcOrd="3" destOrd="0" presId="urn:microsoft.com/office/officeart/2018/2/layout/IconCircleList"/>
    <dgm:cxn modelId="{C50A1139-227C-4D08-AFC3-17F7A60F36BA}" type="presParOf" srcId="{2455D325-65B0-4195-97EA-869F8BDFF0E7}" destId="{81B59A82-7456-4244-A5F8-74C9DF0D5282}" srcOrd="1" destOrd="0" presId="urn:microsoft.com/office/officeart/2018/2/layout/IconCircleList"/>
    <dgm:cxn modelId="{01693240-F381-49ED-A718-E8A3F6662FC1}" type="presParOf" srcId="{2455D325-65B0-4195-97EA-869F8BDFF0E7}" destId="{DA94B7CB-25A8-4236-833A-1CF8E4339BCD}" srcOrd="2" destOrd="0" presId="urn:microsoft.com/office/officeart/2018/2/layout/IconCircleList"/>
    <dgm:cxn modelId="{D8E906E6-6B5F-474A-AA44-A555279EC4E3}" type="presParOf" srcId="{DA94B7CB-25A8-4236-833A-1CF8E4339BCD}" destId="{A5281C41-B315-41C8-ABCE-4615CE219598}" srcOrd="0" destOrd="0" presId="urn:microsoft.com/office/officeart/2018/2/layout/IconCircleList"/>
    <dgm:cxn modelId="{30638323-6522-4710-86B4-73B1C535154A}" type="presParOf" srcId="{DA94B7CB-25A8-4236-833A-1CF8E4339BCD}" destId="{FEDA20C4-DB01-4AF3-A9D7-2F391407F35C}" srcOrd="1" destOrd="0" presId="urn:microsoft.com/office/officeart/2018/2/layout/IconCircleList"/>
    <dgm:cxn modelId="{6FFEAAE1-6E72-40DB-BFB3-C909516A2A89}" type="presParOf" srcId="{DA94B7CB-25A8-4236-833A-1CF8E4339BCD}" destId="{6C006B64-D71E-430E-8426-0A9BB31BA54E}" srcOrd="2" destOrd="0" presId="urn:microsoft.com/office/officeart/2018/2/layout/IconCircleList"/>
    <dgm:cxn modelId="{7277B436-F005-4AB8-A12D-C4DD169634A9}" type="presParOf" srcId="{DA94B7CB-25A8-4236-833A-1CF8E4339BCD}" destId="{75886F90-1404-4C85-9A14-3D2F1A8813F9}" srcOrd="3" destOrd="0" presId="urn:microsoft.com/office/officeart/2018/2/layout/IconCircleList"/>
    <dgm:cxn modelId="{6A54A90B-EA87-4F53-8B7D-20C413A0328F}" type="presParOf" srcId="{2455D325-65B0-4195-97EA-869F8BDFF0E7}" destId="{AEA5A046-CEDC-4B0D-AA34-DC3F96E8B2C7}" srcOrd="3" destOrd="0" presId="urn:microsoft.com/office/officeart/2018/2/layout/IconCircleList"/>
    <dgm:cxn modelId="{A741D495-009F-470A-80D1-AE6CD97F4176}" type="presParOf" srcId="{2455D325-65B0-4195-97EA-869F8BDFF0E7}" destId="{EB58D1E7-30D1-4F1B-BA46-BF05995DB0CB}" srcOrd="4" destOrd="0" presId="urn:microsoft.com/office/officeart/2018/2/layout/IconCircleList"/>
    <dgm:cxn modelId="{FCA73049-2787-4886-8F94-C6F6940E01EA}" type="presParOf" srcId="{EB58D1E7-30D1-4F1B-BA46-BF05995DB0CB}" destId="{036CB4E8-AE26-4EAA-BC72-39E1BE5ED3AC}" srcOrd="0" destOrd="0" presId="urn:microsoft.com/office/officeart/2018/2/layout/IconCircleList"/>
    <dgm:cxn modelId="{4D5B49F3-27F3-4717-B09C-58BB58CB32AF}" type="presParOf" srcId="{EB58D1E7-30D1-4F1B-BA46-BF05995DB0CB}" destId="{8E707B39-28EF-4CB6-B38F-A6502B54CFC0}" srcOrd="1" destOrd="0" presId="urn:microsoft.com/office/officeart/2018/2/layout/IconCircleList"/>
    <dgm:cxn modelId="{EFFC2115-4CFD-4EB5-A3C5-CC26680F767C}" type="presParOf" srcId="{EB58D1E7-30D1-4F1B-BA46-BF05995DB0CB}" destId="{F8AED1C9-A5A0-4C28-B485-F99420499B1A}" srcOrd="2" destOrd="0" presId="urn:microsoft.com/office/officeart/2018/2/layout/IconCircleList"/>
    <dgm:cxn modelId="{D4896E42-1D35-43D0-B3AE-699C5BB49E94}" type="presParOf" srcId="{EB58D1E7-30D1-4F1B-BA46-BF05995DB0CB}" destId="{76C8AF56-D813-4E0F-972E-BDAEA5F1BE8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5D2815-F7D8-4462-9357-033D189B263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3486811-833B-456C-88E1-2EC77F54DAFF}">
      <dgm:prSet/>
      <dgm:spPr/>
      <dgm:t>
        <a:bodyPr/>
        <a:lstStyle/>
        <a:p>
          <a:r>
            <a:rPr lang="en-US" b="0" dirty="0"/>
            <a:t>Learning</a:t>
          </a:r>
          <a:r>
            <a:rPr lang="en-US" b="0" baseline="0" dirty="0"/>
            <a:t> for Life and Work: Careers, Personal Development, Citizenship</a:t>
          </a:r>
          <a:endParaRPr lang="en-US" dirty="0"/>
        </a:p>
      </dgm:t>
    </dgm:pt>
    <dgm:pt modelId="{517E8190-EA53-4112-A6DB-9761040C17E8}" type="parTrans" cxnId="{DF5A77C3-F26E-45FA-9DDD-2E11A974D8C0}">
      <dgm:prSet/>
      <dgm:spPr/>
      <dgm:t>
        <a:bodyPr/>
        <a:lstStyle/>
        <a:p>
          <a:endParaRPr lang="en-US"/>
        </a:p>
      </dgm:t>
    </dgm:pt>
    <dgm:pt modelId="{EE837B75-2312-48E2-A8A7-AD39B0C2C07F}" type="sibTrans" cxnId="{DF5A77C3-F26E-45FA-9DDD-2E11A974D8C0}">
      <dgm:prSet/>
      <dgm:spPr/>
      <dgm:t>
        <a:bodyPr/>
        <a:lstStyle/>
        <a:p>
          <a:endParaRPr lang="en-US"/>
        </a:p>
      </dgm:t>
    </dgm:pt>
    <dgm:pt modelId="{5A6D4159-741F-4A7F-8C29-A3B48C85DE05}">
      <dgm:prSet/>
      <dgm:spPr/>
      <dgm:t>
        <a:bodyPr/>
        <a:lstStyle/>
        <a:p>
          <a:r>
            <a:rPr lang="en-US" dirty="0"/>
            <a:t>Study</a:t>
          </a:r>
          <a:r>
            <a:rPr lang="en-US" baseline="0" dirty="0"/>
            <a:t> Skills</a:t>
          </a:r>
          <a:endParaRPr lang="en-US" dirty="0"/>
        </a:p>
      </dgm:t>
    </dgm:pt>
    <dgm:pt modelId="{BCD4215F-02CB-4BAC-8AE3-DD7AB9CE81CD}" type="parTrans" cxnId="{24053679-B972-416A-B851-F7DFAD73503C}">
      <dgm:prSet/>
      <dgm:spPr/>
      <dgm:t>
        <a:bodyPr/>
        <a:lstStyle/>
        <a:p>
          <a:endParaRPr lang="en-US"/>
        </a:p>
      </dgm:t>
    </dgm:pt>
    <dgm:pt modelId="{D2B5944A-B19A-437D-AF89-B772338E0105}" type="sibTrans" cxnId="{24053679-B972-416A-B851-F7DFAD73503C}">
      <dgm:prSet/>
      <dgm:spPr/>
      <dgm:t>
        <a:bodyPr/>
        <a:lstStyle/>
        <a:p>
          <a:endParaRPr lang="en-US"/>
        </a:p>
      </dgm:t>
    </dgm:pt>
    <dgm:pt modelId="{76EE99ED-BE91-48AB-A11A-3E2588F63292}">
      <dgm:prSet/>
      <dgm:spPr/>
      <dgm:t>
        <a:bodyPr/>
        <a:lstStyle/>
        <a:p>
          <a:r>
            <a:rPr lang="en-US" dirty="0"/>
            <a:t>PE</a:t>
          </a:r>
          <a:r>
            <a:rPr lang="en-US" baseline="0" dirty="0"/>
            <a:t> and Games</a:t>
          </a:r>
          <a:endParaRPr lang="en-US" dirty="0"/>
        </a:p>
      </dgm:t>
    </dgm:pt>
    <dgm:pt modelId="{04714008-13E9-4EA9-95C3-FE494E66EA6D}" type="parTrans" cxnId="{41A97A0B-6528-4C0D-891C-31C26D906AE4}">
      <dgm:prSet/>
      <dgm:spPr/>
      <dgm:t>
        <a:bodyPr/>
        <a:lstStyle/>
        <a:p>
          <a:endParaRPr lang="en-US"/>
        </a:p>
      </dgm:t>
    </dgm:pt>
    <dgm:pt modelId="{0A01031F-3DB0-451E-991A-5AC662F63681}" type="sibTrans" cxnId="{41A97A0B-6528-4C0D-891C-31C26D906AE4}">
      <dgm:prSet/>
      <dgm:spPr/>
      <dgm:t>
        <a:bodyPr/>
        <a:lstStyle/>
        <a:p>
          <a:endParaRPr lang="en-US"/>
        </a:p>
      </dgm:t>
    </dgm:pt>
    <dgm:pt modelId="{B55E3470-F040-4889-92C7-228A4DB50630}" type="pres">
      <dgm:prSet presAssocID="{A05D2815-F7D8-4462-9357-033D189B263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E17567-5C3D-4854-AF71-3CC431E0BC28}" type="pres">
      <dgm:prSet presAssocID="{B3486811-833B-456C-88E1-2EC77F54DAFF}" presName="compNode" presStyleCnt="0"/>
      <dgm:spPr/>
    </dgm:pt>
    <dgm:pt modelId="{AF55EE45-0C3B-470B-82C4-CBFAF51CC890}" type="pres">
      <dgm:prSet presAssocID="{B3486811-833B-456C-88E1-2EC77F54DAFF}" presName="iconBgRect" presStyleLbl="bgShp" presStyleIdx="0" presStyleCnt="3"/>
      <dgm:spPr/>
    </dgm:pt>
    <dgm:pt modelId="{AC20CC98-0FA1-423B-89C0-E08162FDD88C}" type="pres">
      <dgm:prSet presAssocID="{B3486811-833B-456C-88E1-2EC77F54DAFF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Earth Globe - Asia with solid fill"/>
        </a:ext>
      </dgm:extLst>
    </dgm:pt>
    <dgm:pt modelId="{092FD7D6-E7B5-40FA-AB5A-22478757E60A}" type="pres">
      <dgm:prSet presAssocID="{B3486811-833B-456C-88E1-2EC77F54DAFF}" presName="spaceRect" presStyleCnt="0"/>
      <dgm:spPr/>
    </dgm:pt>
    <dgm:pt modelId="{D0187AF9-FEA9-4AAF-84A2-EF0A3B12C9A1}" type="pres">
      <dgm:prSet presAssocID="{B3486811-833B-456C-88E1-2EC77F54DAFF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2FBEFEC-E737-4348-AD98-B0DCE1C2B288}" type="pres">
      <dgm:prSet presAssocID="{EE837B75-2312-48E2-A8A7-AD39B0C2C07F}" presName="sibTrans" presStyleCnt="0"/>
      <dgm:spPr/>
    </dgm:pt>
    <dgm:pt modelId="{46BBCA28-EEE0-4BA6-A177-20EC856D81AB}" type="pres">
      <dgm:prSet presAssocID="{5A6D4159-741F-4A7F-8C29-A3B48C85DE05}" presName="compNode" presStyleCnt="0"/>
      <dgm:spPr/>
    </dgm:pt>
    <dgm:pt modelId="{3A4A77A8-DE9E-4538-A3C2-C10A9452C804}" type="pres">
      <dgm:prSet presAssocID="{5A6D4159-741F-4A7F-8C29-A3B48C85DE05}" presName="iconBgRect" presStyleLbl="bgShp" presStyleIdx="1" presStyleCnt="3"/>
      <dgm:spPr/>
    </dgm:pt>
    <dgm:pt modelId="{1CB2F17C-3D97-4233-86E0-2CBDF747AA7C}" type="pres">
      <dgm:prSet presAssocID="{5A6D4159-741F-4A7F-8C29-A3B48C85DE05}" presName="iconRect" presStyleLbl="node1" presStyleIdx="1" presStyleCnt="3" custLinFactX="133460" custLinFactNeighborX="200000" custLinFactNeighborY="-1135"/>
      <dgm:spPr>
        <a:ln>
          <a:noFill/>
        </a:ln>
      </dgm:spPr>
    </dgm:pt>
    <dgm:pt modelId="{A671F976-4CC4-43AA-AC0B-7B1B5D9A0E98}" type="pres">
      <dgm:prSet presAssocID="{5A6D4159-741F-4A7F-8C29-A3B48C85DE05}" presName="spaceRect" presStyleCnt="0"/>
      <dgm:spPr/>
    </dgm:pt>
    <dgm:pt modelId="{676A4D7F-1412-4CA6-BC4E-8040D2F009FF}" type="pres">
      <dgm:prSet presAssocID="{5A6D4159-741F-4A7F-8C29-A3B48C85DE05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7E507C3-AC2A-4F74-84D4-422D8609BB1B}" type="pres">
      <dgm:prSet presAssocID="{D2B5944A-B19A-437D-AF89-B772338E0105}" presName="sibTrans" presStyleCnt="0"/>
      <dgm:spPr/>
    </dgm:pt>
    <dgm:pt modelId="{C9167353-C07E-41D4-9FED-48D2822B94AF}" type="pres">
      <dgm:prSet presAssocID="{76EE99ED-BE91-48AB-A11A-3E2588F63292}" presName="compNode" presStyleCnt="0"/>
      <dgm:spPr/>
    </dgm:pt>
    <dgm:pt modelId="{5938F468-2083-4CBC-8BF8-ED2534BE0B4B}" type="pres">
      <dgm:prSet presAssocID="{76EE99ED-BE91-48AB-A11A-3E2588F63292}" presName="iconBgRect" presStyleLbl="bgShp" presStyleIdx="2" presStyleCnt="3"/>
      <dgm:spPr/>
    </dgm:pt>
    <dgm:pt modelId="{4B9FD0B1-4DD1-4D0C-A6CB-D642254B7DED}" type="pres">
      <dgm:prSet presAssocID="{76EE99ED-BE91-48AB-A11A-3E2588F63292}" presName="iconRect" presStyleLbl="node1" presStyleIdx="2" presStyleCnt="3" custLinFactX="-135714" custLinFactNeighborX="-200000" custLinFactNeighborY="-113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B0A5FCFB-AE16-442E-B9E4-54843E87AD7C}" type="pres">
      <dgm:prSet presAssocID="{76EE99ED-BE91-48AB-A11A-3E2588F63292}" presName="spaceRect" presStyleCnt="0"/>
      <dgm:spPr/>
    </dgm:pt>
    <dgm:pt modelId="{6B87F335-B0C9-49C1-A1F1-00283D879B64}" type="pres">
      <dgm:prSet presAssocID="{76EE99ED-BE91-48AB-A11A-3E2588F63292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053679-B972-416A-B851-F7DFAD73503C}" srcId="{A05D2815-F7D8-4462-9357-033D189B2635}" destId="{5A6D4159-741F-4A7F-8C29-A3B48C85DE05}" srcOrd="1" destOrd="0" parTransId="{BCD4215F-02CB-4BAC-8AE3-DD7AB9CE81CD}" sibTransId="{D2B5944A-B19A-437D-AF89-B772338E0105}"/>
    <dgm:cxn modelId="{41A97A0B-6528-4C0D-891C-31C26D906AE4}" srcId="{A05D2815-F7D8-4462-9357-033D189B2635}" destId="{76EE99ED-BE91-48AB-A11A-3E2588F63292}" srcOrd="2" destOrd="0" parTransId="{04714008-13E9-4EA9-95C3-FE494E66EA6D}" sibTransId="{0A01031F-3DB0-451E-991A-5AC662F63681}"/>
    <dgm:cxn modelId="{AE69613C-D2F4-4F75-BD1B-A7F16AB7037C}" type="presOf" srcId="{B3486811-833B-456C-88E1-2EC77F54DAFF}" destId="{D0187AF9-FEA9-4AAF-84A2-EF0A3B12C9A1}" srcOrd="0" destOrd="0" presId="urn:microsoft.com/office/officeart/2018/5/layout/IconCircleLabelList"/>
    <dgm:cxn modelId="{291C98F6-67AA-4004-8B17-058B06DDFDAE}" type="presOf" srcId="{76EE99ED-BE91-48AB-A11A-3E2588F63292}" destId="{6B87F335-B0C9-49C1-A1F1-00283D879B64}" srcOrd="0" destOrd="0" presId="urn:microsoft.com/office/officeart/2018/5/layout/IconCircleLabelList"/>
    <dgm:cxn modelId="{F4739FCE-2626-4445-BD48-FCB9E51E2582}" type="presOf" srcId="{A05D2815-F7D8-4462-9357-033D189B2635}" destId="{B55E3470-F040-4889-92C7-228A4DB50630}" srcOrd="0" destOrd="0" presId="urn:microsoft.com/office/officeart/2018/5/layout/IconCircleLabelList"/>
    <dgm:cxn modelId="{DF5A77C3-F26E-45FA-9DDD-2E11A974D8C0}" srcId="{A05D2815-F7D8-4462-9357-033D189B2635}" destId="{B3486811-833B-456C-88E1-2EC77F54DAFF}" srcOrd="0" destOrd="0" parTransId="{517E8190-EA53-4112-A6DB-9761040C17E8}" sibTransId="{EE837B75-2312-48E2-A8A7-AD39B0C2C07F}"/>
    <dgm:cxn modelId="{88261C83-8185-4D52-BC10-AF8841A0898C}" type="presOf" srcId="{5A6D4159-741F-4A7F-8C29-A3B48C85DE05}" destId="{676A4D7F-1412-4CA6-BC4E-8040D2F009FF}" srcOrd="0" destOrd="0" presId="urn:microsoft.com/office/officeart/2018/5/layout/IconCircleLabelList"/>
    <dgm:cxn modelId="{EF656B62-D299-479E-8240-8E5B84FB6806}" type="presParOf" srcId="{B55E3470-F040-4889-92C7-228A4DB50630}" destId="{47E17567-5C3D-4854-AF71-3CC431E0BC28}" srcOrd="0" destOrd="0" presId="urn:microsoft.com/office/officeart/2018/5/layout/IconCircleLabelList"/>
    <dgm:cxn modelId="{101FB294-747C-49ED-A377-D58E00012FE1}" type="presParOf" srcId="{47E17567-5C3D-4854-AF71-3CC431E0BC28}" destId="{AF55EE45-0C3B-470B-82C4-CBFAF51CC890}" srcOrd="0" destOrd="0" presId="urn:microsoft.com/office/officeart/2018/5/layout/IconCircleLabelList"/>
    <dgm:cxn modelId="{0E9D03A4-7989-489A-8AF7-7F5F9D0CD410}" type="presParOf" srcId="{47E17567-5C3D-4854-AF71-3CC431E0BC28}" destId="{AC20CC98-0FA1-423B-89C0-E08162FDD88C}" srcOrd="1" destOrd="0" presId="urn:microsoft.com/office/officeart/2018/5/layout/IconCircleLabelList"/>
    <dgm:cxn modelId="{DB881848-6766-450C-9277-D82BE69CD556}" type="presParOf" srcId="{47E17567-5C3D-4854-AF71-3CC431E0BC28}" destId="{092FD7D6-E7B5-40FA-AB5A-22478757E60A}" srcOrd="2" destOrd="0" presId="urn:microsoft.com/office/officeart/2018/5/layout/IconCircleLabelList"/>
    <dgm:cxn modelId="{012DF1C1-0FA5-4FA7-A8ED-8C2C6C00986D}" type="presParOf" srcId="{47E17567-5C3D-4854-AF71-3CC431E0BC28}" destId="{D0187AF9-FEA9-4AAF-84A2-EF0A3B12C9A1}" srcOrd="3" destOrd="0" presId="urn:microsoft.com/office/officeart/2018/5/layout/IconCircleLabelList"/>
    <dgm:cxn modelId="{06F9E205-C5E4-444C-AAEA-8D31221B1D76}" type="presParOf" srcId="{B55E3470-F040-4889-92C7-228A4DB50630}" destId="{52FBEFEC-E737-4348-AD98-B0DCE1C2B288}" srcOrd="1" destOrd="0" presId="urn:microsoft.com/office/officeart/2018/5/layout/IconCircleLabelList"/>
    <dgm:cxn modelId="{D93F56D9-1472-45B3-9458-755C55744054}" type="presParOf" srcId="{B55E3470-F040-4889-92C7-228A4DB50630}" destId="{46BBCA28-EEE0-4BA6-A177-20EC856D81AB}" srcOrd="2" destOrd="0" presId="urn:microsoft.com/office/officeart/2018/5/layout/IconCircleLabelList"/>
    <dgm:cxn modelId="{3F64E552-6E7D-4C83-8995-AB726D32795C}" type="presParOf" srcId="{46BBCA28-EEE0-4BA6-A177-20EC856D81AB}" destId="{3A4A77A8-DE9E-4538-A3C2-C10A9452C804}" srcOrd="0" destOrd="0" presId="urn:microsoft.com/office/officeart/2018/5/layout/IconCircleLabelList"/>
    <dgm:cxn modelId="{D5A7DBDA-D6CF-4C7C-9236-0136D96EAB17}" type="presParOf" srcId="{46BBCA28-EEE0-4BA6-A177-20EC856D81AB}" destId="{1CB2F17C-3D97-4233-86E0-2CBDF747AA7C}" srcOrd="1" destOrd="0" presId="urn:microsoft.com/office/officeart/2018/5/layout/IconCircleLabelList"/>
    <dgm:cxn modelId="{9E318D51-4EE5-4F16-9310-658A31C1230C}" type="presParOf" srcId="{46BBCA28-EEE0-4BA6-A177-20EC856D81AB}" destId="{A671F976-4CC4-43AA-AC0B-7B1B5D9A0E98}" srcOrd="2" destOrd="0" presId="urn:microsoft.com/office/officeart/2018/5/layout/IconCircleLabelList"/>
    <dgm:cxn modelId="{1D2FEDA9-B646-4947-9F85-5B491945A7A1}" type="presParOf" srcId="{46BBCA28-EEE0-4BA6-A177-20EC856D81AB}" destId="{676A4D7F-1412-4CA6-BC4E-8040D2F009FF}" srcOrd="3" destOrd="0" presId="urn:microsoft.com/office/officeart/2018/5/layout/IconCircleLabelList"/>
    <dgm:cxn modelId="{6D15B750-6124-47F1-9CF3-1A94CAFF4B30}" type="presParOf" srcId="{B55E3470-F040-4889-92C7-228A4DB50630}" destId="{C7E507C3-AC2A-4F74-84D4-422D8609BB1B}" srcOrd="3" destOrd="0" presId="urn:microsoft.com/office/officeart/2018/5/layout/IconCircleLabelList"/>
    <dgm:cxn modelId="{A2C956E5-9950-4046-8487-13FE2E1D1B4B}" type="presParOf" srcId="{B55E3470-F040-4889-92C7-228A4DB50630}" destId="{C9167353-C07E-41D4-9FED-48D2822B94AF}" srcOrd="4" destOrd="0" presId="urn:microsoft.com/office/officeart/2018/5/layout/IconCircleLabelList"/>
    <dgm:cxn modelId="{213DF3F7-A53C-464B-802C-24DAE69104A1}" type="presParOf" srcId="{C9167353-C07E-41D4-9FED-48D2822B94AF}" destId="{5938F468-2083-4CBC-8BF8-ED2534BE0B4B}" srcOrd="0" destOrd="0" presId="urn:microsoft.com/office/officeart/2018/5/layout/IconCircleLabelList"/>
    <dgm:cxn modelId="{5770221B-181A-4F54-A41C-6102E3FD45EE}" type="presParOf" srcId="{C9167353-C07E-41D4-9FED-48D2822B94AF}" destId="{4B9FD0B1-4DD1-4D0C-A6CB-D642254B7DED}" srcOrd="1" destOrd="0" presId="urn:microsoft.com/office/officeart/2018/5/layout/IconCircleLabelList"/>
    <dgm:cxn modelId="{DC04441C-A57D-4C56-83BC-EE550DD36DC1}" type="presParOf" srcId="{C9167353-C07E-41D4-9FED-48D2822B94AF}" destId="{B0A5FCFB-AE16-442E-B9E4-54843E87AD7C}" srcOrd="2" destOrd="0" presId="urn:microsoft.com/office/officeart/2018/5/layout/IconCircleLabelList"/>
    <dgm:cxn modelId="{8FEB08E7-A543-4157-95F0-46E20306947E}" type="presParOf" srcId="{C9167353-C07E-41D4-9FED-48D2822B94AF}" destId="{6B87F335-B0C9-49C1-A1F1-00283D879B6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5D2815-F7D8-4462-9357-033D189B263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3486811-833B-456C-88E1-2EC77F54DAFF}">
      <dgm:prSet/>
      <dgm:spPr/>
      <dgm:t>
        <a:bodyPr/>
        <a:lstStyle/>
        <a:p>
          <a:pPr>
            <a:defRPr cap="all"/>
          </a:pPr>
          <a:r>
            <a:rPr lang="en-GB" dirty="0"/>
            <a:t>Check the GCSE Booklet carefully</a:t>
          </a:r>
          <a:endParaRPr lang="en-US" dirty="0"/>
        </a:p>
      </dgm:t>
    </dgm:pt>
    <dgm:pt modelId="{517E8190-EA53-4112-A6DB-9761040C17E8}" type="parTrans" cxnId="{DF5A77C3-F26E-45FA-9DDD-2E11A974D8C0}">
      <dgm:prSet/>
      <dgm:spPr/>
      <dgm:t>
        <a:bodyPr/>
        <a:lstStyle/>
        <a:p>
          <a:endParaRPr lang="en-US"/>
        </a:p>
      </dgm:t>
    </dgm:pt>
    <dgm:pt modelId="{EE837B75-2312-48E2-A8A7-AD39B0C2C07F}" type="sibTrans" cxnId="{DF5A77C3-F26E-45FA-9DDD-2E11A974D8C0}">
      <dgm:prSet/>
      <dgm:spPr/>
      <dgm:t>
        <a:bodyPr/>
        <a:lstStyle/>
        <a:p>
          <a:endParaRPr lang="en-US"/>
        </a:p>
      </dgm:t>
    </dgm:pt>
    <dgm:pt modelId="{5A6D4159-741F-4A7F-8C29-A3B48C85DE05}">
      <dgm:prSet/>
      <dgm:spPr/>
      <dgm:t>
        <a:bodyPr/>
        <a:lstStyle/>
        <a:p>
          <a:pPr>
            <a:defRPr cap="all"/>
          </a:pPr>
          <a:r>
            <a:rPr lang="en-GB" dirty="0"/>
            <a:t>Some Controlled Assessments</a:t>
          </a:r>
          <a:endParaRPr lang="en-US" dirty="0"/>
        </a:p>
      </dgm:t>
    </dgm:pt>
    <dgm:pt modelId="{BCD4215F-02CB-4BAC-8AE3-DD7AB9CE81CD}" type="parTrans" cxnId="{24053679-B972-416A-B851-F7DFAD73503C}">
      <dgm:prSet/>
      <dgm:spPr/>
      <dgm:t>
        <a:bodyPr/>
        <a:lstStyle/>
        <a:p>
          <a:endParaRPr lang="en-US"/>
        </a:p>
      </dgm:t>
    </dgm:pt>
    <dgm:pt modelId="{D2B5944A-B19A-437D-AF89-B772338E0105}" type="sibTrans" cxnId="{24053679-B972-416A-B851-F7DFAD73503C}">
      <dgm:prSet/>
      <dgm:spPr/>
      <dgm:t>
        <a:bodyPr/>
        <a:lstStyle/>
        <a:p>
          <a:endParaRPr lang="en-US"/>
        </a:p>
      </dgm:t>
    </dgm:pt>
    <dgm:pt modelId="{76EE99ED-BE91-48AB-A11A-3E2588F63292}">
      <dgm:prSet/>
      <dgm:spPr/>
      <dgm:t>
        <a:bodyPr/>
        <a:lstStyle/>
        <a:p>
          <a:pPr>
            <a:defRPr cap="all"/>
          </a:pPr>
          <a:r>
            <a:rPr lang="en-GB" dirty="0"/>
            <a:t>Mostly Public Examinations  </a:t>
          </a:r>
          <a:endParaRPr lang="en-US" dirty="0"/>
        </a:p>
      </dgm:t>
    </dgm:pt>
    <dgm:pt modelId="{04714008-13E9-4EA9-95C3-FE494E66EA6D}" type="parTrans" cxnId="{41A97A0B-6528-4C0D-891C-31C26D906AE4}">
      <dgm:prSet/>
      <dgm:spPr/>
      <dgm:t>
        <a:bodyPr/>
        <a:lstStyle/>
        <a:p>
          <a:endParaRPr lang="en-US"/>
        </a:p>
      </dgm:t>
    </dgm:pt>
    <dgm:pt modelId="{0A01031F-3DB0-451E-991A-5AC662F63681}" type="sibTrans" cxnId="{41A97A0B-6528-4C0D-891C-31C26D906AE4}">
      <dgm:prSet/>
      <dgm:spPr/>
      <dgm:t>
        <a:bodyPr/>
        <a:lstStyle/>
        <a:p>
          <a:endParaRPr lang="en-US"/>
        </a:p>
      </dgm:t>
    </dgm:pt>
    <dgm:pt modelId="{B55E3470-F040-4889-92C7-228A4DB50630}" type="pres">
      <dgm:prSet presAssocID="{A05D2815-F7D8-4462-9357-033D189B263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E17567-5C3D-4854-AF71-3CC431E0BC28}" type="pres">
      <dgm:prSet presAssocID="{B3486811-833B-456C-88E1-2EC77F54DAFF}" presName="compNode" presStyleCnt="0"/>
      <dgm:spPr/>
    </dgm:pt>
    <dgm:pt modelId="{AF55EE45-0C3B-470B-82C4-CBFAF51CC890}" type="pres">
      <dgm:prSet presAssocID="{B3486811-833B-456C-88E1-2EC77F54DAFF}" presName="iconBgRect" presStyleLbl="bgShp" presStyleIdx="0" presStyleCnt="3"/>
      <dgm:spPr/>
    </dgm:pt>
    <dgm:pt modelId="{AC20CC98-0FA1-423B-89C0-E08162FDD88C}" type="pres">
      <dgm:prSet presAssocID="{B3486811-833B-456C-88E1-2EC77F54DAFF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92FD7D6-E7B5-40FA-AB5A-22478757E60A}" type="pres">
      <dgm:prSet presAssocID="{B3486811-833B-456C-88E1-2EC77F54DAFF}" presName="spaceRect" presStyleCnt="0"/>
      <dgm:spPr/>
    </dgm:pt>
    <dgm:pt modelId="{D0187AF9-FEA9-4AAF-84A2-EF0A3B12C9A1}" type="pres">
      <dgm:prSet presAssocID="{B3486811-833B-456C-88E1-2EC77F54DAFF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2FBEFEC-E737-4348-AD98-B0DCE1C2B288}" type="pres">
      <dgm:prSet presAssocID="{EE837B75-2312-48E2-A8A7-AD39B0C2C07F}" presName="sibTrans" presStyleCnt="0"/>
      <dgm:spPr/>
    </dgm:pt>
    <dgm:pt modelId="{46BBCA28-EEE0-4BA6-A177-20EC856D81AB}" type="pres">
      <dgm:prSet presAssocID="{5A6D4159-741F-4A7F-8C29-A3B48C85DE05}" presName="compNode" presStyleCnt="0"/>
      <dgm:spPr/>
    </dgm:pt>
    <dgm:pt modelId="{3A4A77A8-DE9E-4538-A3C2-C10A9452C804}" type="pres">
      <dgm:prSet presAssocID="{5A6D4159-741F-4A7F-8C29-A3B48C85DE05}" presName="iconBgRect" presStyleLbl="bgShp" presStyleIdx="1" presStyleCnt="3"/>
      <dgm:spPr/>
    </dgm:pt>
    <dgm:pt modelId="{1CB2F17C-3D97-4233-86E0-2CBDF747AA7C}" type="pres">
      <dgm:prSet presAssocID="{5A6D4159-741F-4A7F-8C29-A3B48C85DE05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A671F976-4CC4-43AA-AC0B-7B1B5D9A0E98}" type="pres">
      <dgm:prSet presAssocID="{5A6D4159-741F-4A7F-8C29-A3B48C85DE05}" presName="spaceRect" presStyleCnt="0"/>
      <dgm:spPr/>
    </dgm:pt>
    <dgm:pt modelId="{676A4D7F-1412-4CA6-BC4E-8040D2F009FF}" type="pres">
      <dgm:prSet presAssocID="{5A6D4159-741F-4A7F-8C29-A3B48C85DE05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7E507C3-AC2A-4F74-84D4-422D8609BB1B}" type="pres">
      <dgm:prSet presAssocID="{D2B5944A-B19A-437D-AF89-B772338E0105}" presName="sibTrans" presStyleCnt="0"/>
      <dgm:spPr/>
    </dgm:pt>
    <dgm:pt modelId="{C9167353-C07E-41D4-9FED-48D2822B94AF}" type="pres">
      <dgm:prSet presAssocID="{76EE99ED-BE91-48AB-A11A-3E2588F63292}" presName="compNode" presStyleCnt="0"/>
      <dgm:spPr/>
    </dgm:pt>
    <dgm:pt modelId="{5938F468-2083-4CBC-8BF8-ED2534BE0B4B}" type="pres">
      <dgm:prSet presAssocID="{76EE99ED-BE91-48AB-A11A-3E2588F63292}" presName="iconBgRect" presStyleLbl="bgShp" presStyleIdx="2" presStyleCnt="3"/>
      <dgm:spPr/>
    </dgm:pt>
    <dgm:pt modelId="{4B9FD0B1-4DD1-4D0C-A6CB-D642254B7DED}" type="pres">
      <dgm:prSet presAssocID="{76EE99ED-BE91-48AB-A11A-3E2588F63292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B0A5FCFB-AE16-442E-B9E4-54843E87AD7C}" type="pres">
      <dgm:prSet presAssocID="{76EE99ED-BE91-48AB-A11A-3E2588F63292}" presName="spaceRect" presStyleCnt="0"/>
      <dgm:spPr/>
    </dgm:pt>
    <dgm:pt modelId="{6B87F335-B0C9-49C1-A1F1-00283D879B64}" type="pres">
      <dgm:prSet presAssocID="{76EE99ED-BE91-48AB-A11A-3E2588F63292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053679-B972-416A-B851-F7DFAD73503C}" srcId="{A05D2815-F7D8-4462-9357-033D189B2635}" destId="{5A6D4159-741F-4A7F-8C29-A3B48C85DE05}" srcOrd="1" destOrd="0" parTransId="{BCD4215F-02CB-4BAC-8AE3-DD7AB9CE81CD}" sibTransId="{D2B5944A-B19A-437D-AF89-B772338E0105}"/>
    <dgm:cxn modelId="{41A97A0B-6528-4C0D-891C-31C26D906AE4}" srcId="{A05D2815-F7D8-4462-9357-033D189B2635}" destId="{76EE99ED-BE91-48AB-A11A-3E2588F63292}" srcOrd="2" destOrd="0" parTransId="{04714008-13E9-4EA9-95C3-FE494E66EA6D}" sibTransId="{0A01031F-3DB0-451E-991A-5AC662F63681}"/>
    <dgm:cxn modelId="{AE69613C-D2F4-4F75-BD1B-A7F16AB7037C}" type="presOf" srcId="{B3486811-833B-456C-88E1-2EC77F54DAFF}" destId="{D0187AF9-FEA9-4AAF-84A2-EF0A3B12C9A1}" srcOrd="0" destOrd="0" presId="urn:microsoft.com/office/officeart/2018/5/layout/IconCircleLabelList"/>
    <dgm:cxn modelId="{291C98F6-67AA-4004-8B17-058B06DDFDAE}" type="presOf" srcId="{76EE99ED-BE91-48AB-A11A-3E2588F63292}" destId="{6B87F335-B0C9-49C1-A1F1-00283D879B64}" srcOrd="0" destOrd="0" presId="urn:microsoft.com/office/officeart/2018/5/layout/IconCircleLabelList"/>
    <dgm:cxn modelId="{F4739FCE-2626-4445-BD48-FCB9E51E2582}" type="presOf" srcId="{A05D2815-F7D8-4462-9357-033D189B2635}" destId="{B55E3470-F040-4889-92C7-228A4DB50630}" srcOrd="0" destOrd="0" presId="urn:microsoft.com/office/officeart/2018/5/layout/IconCircleLabelList"/>
    <dgm:cxn modelId="{DF5A77C3-F26E-45FA-9DDD-2E11A974D8C0}" srcId="{A05D2815-F7D8-4462-9357-033D189B2635}" destId="{B3486811-833B-456C-88E1-2EC77F54DAFF}" srcOrd="0" destOrd="0" parTransId="{517E8190-EA53-4112-A6DB-9761040C17E8}" sibTransId="{EE837B75-2312-48E2-A8A7-AD39B0C2C07F}"/>
    <dgm:cxn modelId="{88261C83-8185-4D52-BC10-AF8841A0898C}" type="presOf" srcId="{5A6D4159-741F-4A7F-8C29-A3B48C85DE05}" destId="{676A4D7F-1412-4CA6-BC4E-8040D2F009FF}" srcOrd="0" destOrd="0" presId="urn:microsoft.com/office/officeart/2018/5/layout/IconCircleLabelList"/>
    <dgm:cxn modelId="{EF656B62-D299-479E-8240-8E5B84FB6806}" type="presParOf" srcId="{B55E3470-F040-4889-92C7-228A4DB50630}" destId="{47E17567-5C3D-4854-AF71-3CC431E0BC28}" srcOrd="0" destOrd="0" presId="urn:microsoft.com/office/officeart/2018/5/layout/IconCircleLabelList"/>
    <dgm:cxn modelId="{101FB294-747C-49ED-A377-D58E00012FE1}" type="presParOf" srcId="{47E17567-5C3D-4854-AF71-3CC431E0BC28}" destId="{AF55EE45-0C3B-470B-82C4-CBFAF51CC890}" srcOrd="0" destOrd="0" presId="urn:microsoft.com/office/officeart/2018/5/layout/IconCircleLabelList"/>
    <dgm:cxn modelId="{0E9D03A4-7989-489A-8AF7-7F5F9D0CD410}" type="presParOf" srcId="{47E17567-5C3D-4854-AF71-3CC431E0BC28}" destId="{AC20CC98-0FA1-423B-89C0-E08162FDD88C}" srcOrd="1" destOrd="0" presId="urn:microsoft.com/office/officeart/2018/5/layout/IconCircleLabelList"/>
    <dgm:cxn modelId="{DB881848-6766-450C-9277-D82BE69CD556}" type="presParOf" srcId="{47E17567-5C3D-4854-AF71-3CC431E0BC28}" destId="{092FD7D6-E7B5-40FA-AB5A-22478757E60A}" srcOrd="2" destOrd="0" presId="urn:microsoft.com/office/officeart/2018/5/layout/IconCircleLabelList"/>
    <dgm:cxn modelId="{012DF1C1-0FA5-4FA7-A8ED-8C2C6C00986D}" type="presParOf" srcId="{47E17567-5C3D-4854-AF71-3CC431E0BC28}" destId="{D0187AF9-FEA9-4AAF-84A2-EF0A3B12C9A1}" srcOrd="3" destOrd="0" presId="urn:microsoft.com/office/officeart/2018/5/layout/IconCircleLabelList"/>
    <dgm:cxn modelId="{06F9E205-C5E4-444C-AAEA-8D31221B1D76}" type="presParOf" srcId="{B55E3470-F040-4889-92C7-228A4DB50630}" destId="{52FBEFEC-E737-4348-AD98-B0DCE1C2B288}" srcOrd="1" destOrd="0" presId="urn:microsoft.com/office/officeart/2018/5/layout/IconCircleLabelList"/>
    <dgm:cxn modelId="{D93F56D9-1472-45B3-9458-755C55744054}" type="presParOf" srcId="{B55E3470-F040-4889-92C7-228A4DB50630}" destId="{46BBCA28-EEE0-4BA6-A177-20EC856D81AB}" srcOrd="2" destOrd="0" presId="urn:microsoft.com/office/officeart/2018/5/layout/IconCircleLabelList"/>
    <dgm:cxn modelId="{3F64E552-6E7D-4C83-8995-AB726D32795C}" type="presParOf" srcId="{46BBCA28-EEE0-4BA6-A177-20EC856D81AB}" destId="{3A4A77A8-DE9E-4538-A3C2-C10A9452C804}" srcOrd="0" destOrd="0" presId="urn:microsoft.com/office/officeart/2018/5/layout/IconCircleLabelList"/>
    <dgm:cxn modelId="{D5A7DBDA-D6CF-4C7C-9236-0136D96EAB17}" type="presParOf" srcId="{46BBCA28-EEE0-4BA6-A177-20EC856D81AB}" destId="{1CB2F17C-3D97-4233-86E0-2CBDF747AA7C}" srcOrd="1" destOrd="0" presId="urn:microsoft.com/office/officeart/2018/5/layout/IconCircleLabelList"/>
    <dgm:cxn modelId="{9E318D51-4EE5-4F16-9310-658A31C1230C}" type="presParOf" srcId="{46BBCA28-EEE0-4BA6-A177-20EC856D81AB}" destId="{A671F976-4CC4-43AA-AC0B-7B1B5D9A0E98}" srcOrd="2" destOrd="0" presId="urn:microsoft.com/office/officeart/2018/5/layout/IconCircleLabelList"/>
    <dgm:cxn modelId="{1D2FEDA9-B646-4947-9F85-5B491945A7A1}" type="presParOf" srcId="{46BBCA28-EEE0-4BA6-A177-20EC856D81AB}" destId="{676A4D7F-1412-4CA6-BC4E-8040D2F009FF}" srcOrd="3" destOrd="0" presId="urn:microsoft.com/office/officeart/2018/5/layout/IconCircleLabelList"/>
    <dgm:cxn modelId="{6D15B750-6124-47F1-9CF3-1A94CAFF4B30}" type="presParOf" srcId="{B55E3470-F040-4889-92C7-228A4DB50630}" destId="{C7E507C3-AC2A-4F74-84D4-422D8609BB1B}" srcOrd="3" destOrd="0" presId="urn:microsoft.com/office/officeart/2018/5/layout/IconCircleLabelList"/>
    <dgm:cxn modelId="{A2C956E5-9950-4046-8487-13FE2E1D1B4B}" type="presParOf" srcId="{B55E3470-F040-4889-92C7-228A4DB50630}" destId="{C9167353-C07E-41D4-9FED-48D2822B94AF}" srcOrd="4" destOrd="0" presId="urn:microsoft.com/office/officeart/2018/5/layout/IconCircleLabelList"/>
    <dgm:cxn modelId="{213DF3F7-A53C-464B-802C-24DAE69104A1}" type="presParOf" srcId="{C9167353-C07E-41D4-9FED-48D2822B94AF}" destId="{5938F468-2083-4CBC-8BF8-ED2534BE0B4B}" srcOrd="0" destOrd="0" presId="urn:microsoft.com/office/officeart/2018/5/layout/IconCircleLabelList"/>
    <dgm:cxn modelId="{5770221B-181A-4F54-A41C-6102E3FD45EE}" type="presParOf" srcId="{C9167353-C07E-41D4-9FED-48D2822B94AF}" destId="{4B9FD0B1-4DD1-4D0C-A6CB-D642254B7DED}" srcOrd="1" destOrd="0" presId="urn:microsoft.com/office/officeart/2018/5/layout/IconCircleLabelList"/>
    <dgm:cxn modelId="{DC04441C-A57D-4C56-83BC-EE550DD36DC1}" type="presParOf" srcId="{C9167353-C07E-41D4-9FED-48D2822B94AF}" destId="{B0A5FCFB-AE16-442E-B9E4-54843E87AD7C}" srcOrd="2" destOrd="0" presId="urn:microsoft.com/office/officeart/2018/5/layout/IconCircleLabelList"/>
    <dgm:cxn modelId="{8FEB08E7-A543-4157-95F0-46E20306947E}" type="presParOf" srcId="{C9167353-C07E-41D4-9FED-48D2822B94AF}" destId="{6B87F335-B0C9-49C1-A1F1-00283D879B6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1D37E4-5448-46D7-8915-7E4947D49FF2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C85C34-7C0C-4FB3-BF52-4EDFC1A8956C}">
      <dgm:prSet phldrT="[Text]"/>
      <dgm:spPr/>
      <dgm:t>
        <a:bodyPr/>
        <a:lstStyle/>
        <a:p>
          <a:r>
            <a:rPr lang="en-GB" dirty="0" smtClean="0"/>
            <a:t>What do I enjoy?</a:t>
          </a:r>
          <a:endParaRPr lang="en-US" dirty="0"/>
        </a:p>
      </dgm:t>
    </dgm:pt>
    <dgm:pt modelId="{73EAC047-847C-4CED-BBD1-0A5C95804EE3}" type="parTrans" cxnId="{034383D1-C1BB-478C-BBE7-B1617A2F1C41}">
      <dgm:prSet/>
      <dgm:spPr/>
      <dgm:t>
        <a:bodyPr/>
        <a:lstStyle/>
        <a:p>
          <a:endParaRPr lang="en-US"/>
        </a:p>
      </dgm:t>
    </dgm:pt>
    <dgm:pt modelId="{30D61676-31E5-49E7-9074-FD6D1135D6FC}" type="sibTrans" cxnId="{034383D1-C1BB-478C-BBE7-B1617A2F1C41}">
      <dgm:prSet/>
      <dgm:spPr/>
      <dgm:t>
        <a:bodyPr/>
        <a:lstStyle/>
        <a:p>
          <a:endParaRPr lang="en-US"/>
        </a:p>
      </dgm:t>
    </dgm:pt>
    <dgm:pt modelId="{8C5A57CA-3238-4286-866F-3CAF8199635F}">
      <dgm:prSet phldrT="[Text]"/>
      <dgm:spPr/>
      <dgm:t>
        <a:bodyPr/>
        <a:lstStyle/>
        <a:p>
          <a:r>
            <a:rPr lang="en-GB" dirty="0" smtClean="0"/>
            <a:t>What am I good at?</a:t>
          </a:r>
          <a:endParaRPr lang="en-US" dirty="0"/>
        </a:p>
      </dgm:t>
    </dgm:pt>
    <dgm:pt modelId="{BED46533-EBA5-46E0-A843-55E00D89F1FF}" type="parTrans" cxnId="{6CCD52A6-A2CB-4048-9B13-75A9431F38CC}">
      <dgm:prSet/>
      <dgm:spPr/>
      <dgm:t>
        <a:bodyPr/>
        <a:lstStyle/>
        <a:p>
          <a:endParaRPr lang="en-US"/>
        </a:p>
      </dgm:t>
    </dgm:pt>
    <dgm:pt modelId="{2CA80ED6-76E5-4BED-BAB4-43F59E4807A0}" type="sibTrans" cxnId="{6CCD52A6-A2CB-4048-9B13-75A9431F38CC}">
      <dgm:prSet/>
      <dgm:spPr/>
      <dgm:t>
        <a:bodyPr/>
        <a:lstStyle/>
        <a:p>
          <a:endParaRPr lang="en-US"/>
        </a:p>
      </dgm:t>
    </dgm:pt>
    <dgm:pt modelId="{A719D44C-D250-434C-AD9E-262F4C473E57}">
      <dgm:prSet phldrT="[Text]"/>
      <dgm:spPr/>
      <dgm:t>
        <a:bodyPr/>
        <a:lstStyle/>
        <a:p>
          <a:r>
            <a:rPr lang="en-GB" dirty="0" smtClean="0"/>
            <a:t>What can I see myself doing in the future?</a:t>
          </a:r>
          <a:endParaRPr lang="en-US" dirty="0"/>
        </a:p>
      </dgm:t>
    </dgm:pt>
    <dgm:pt modelId="{AD59E36A-03B4-4DA9-A91D-D038F7D2C020}" type="parTrans" cxnId="{DFFE9A92-DDD6-48B2-9021-192F4865C9B5}">
      <dgm:prSet/>
      <dgm:spPr/>
      <dgm:t>
        <a:bodyPr/>
        <a:lstStyle/>
        <a:p>
          <a:endParaRPr lang="en-US"/>
        </a:p>
      </dgm:t>
    </dgm:pt>
    <dgm:pt modelId="{E1B3A596-ED85-4C19-AE80-24D0EBE86687}" type="sibTrans" cxnId="{DFFE9A92-DDD6-48B2-9021-192F4865C9B5}">
      <dgm:prSet/>
      <dgm:spPr/>
      <dgm:t>
        <a:bodyPr/>
        <a:lstStyle/>
        <a:p>
          <a:endParaRPr lang="en-US"/>
        </a:p>
      </dgm:t>
    </dgm:pt>
    <dgm:pt modelId="{8D53F6CD-6887-472F-AE47-8D965636A34E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6F94E6C-B73F-4A21-AEFA-4F5D19BA2286}" type="sibTrans" cxnId="{0E436A9D-9A82-4E2A-B1D9-CB83844F094C}">
      <dgm:prSet/>
      <dgm:spPr/>
      <dgm:t>
        <a:bodyPr/>
        <a:lstStyle/>
        <a:p>
          <a:endParaRPr lang="en-US"/>
        </a:p>
      </dgm:t>
    </dgm:pt>
    <dgm:pt modelId="{05909A7E-699F-4FDA-9CD1-6F3F40BDA387}" type="parTrans" cxnId="{0E436A9D-9A82-4E2A-B1D9-CB83844F094C}">
      <dgm:prSet/>
      <dgm:spPr/>
      <dgm:t>
        <a:bodyPr/>
        <a:lstStyle/>
        <a:p>
          <a:endParaRPr lang="en-US"/>
        </a:p>
      </dgm:t>
    </dgm:pt>
    <dgm:pt modelId="{8B3CC762-92CE-4CE7-AF4C-3BB262C29EE3}" type="pres">
      <dgm:prSet presAssocID="{891D37E4-5448-46D7-8915-7E4947D49FF2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396233-3E21-42B4-8A4C-1DBAD0740B3F}" type="pres">
      <dgm:prSet presAssocID="{891D37E4-5448-46D7-8915-7E4947D49FF2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41223-9A4E-42AA-BF2C-CFAC27E96795}" type="pres">
      <dgm:prSet presAssocID="{891D37E4-5448-46D7-8915-7E4947D49FF2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C5C30-1B1D-4538-8980-563D266D8C62}" type="pres">
      <dgm:prSet presAssocID="{891D37E4-5448-46D7-8915-7E4947D49FF2}" presName="triangle3" presStyleLbl="node1" presStyleIdx="2" presStyleCnt="4" custFlipVert="1" custFlipHor="1" custScaleX="8310" custScaleY="2471" custLinFactX="-78618" custLinFactNeighborX="-100000" custLinFactNeighborY="647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30D6C-BABA-4A29-AC45-9E0FC374C65B}" type="pres">
      <dgm:prSet presAssocID="{891D37E4-5448-46D7-8915-7E4947D49FF2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54B187-8385-4214-8DCB-406ACA0DE625}" type="presOf" srcId="{8C5A57CA-3238-4286-866F-3CAF8199635F}" destId="{02741223-9A4E-42AA-BF2C-CFAC27E96795}" srcOrd="0" destOrd="0" presId="urn:microsoft.com/office/officeart/2005/8/layout/pyramid4"/>
    <dgm:cxn modelId="{DFFE9A92-DDD6-48B2-9021-192F4865C9B5}" srcId="{891D37E4-5448-46D7-8915-7E4947D49FF2}" destId="{A719D44C-D250-434C-AD9E-262F4C473E57}" srcOrd="3" destOrd="0" parTransId="{AD59E36A-03B4-4DA9-A91D-D038F7D2C020}" sibTransId="{E1B3A596-ED85-4C19-AE80-24D0EBE86687}"/>
    <dgm:cxn modelId="{034383D1-C1BB-478C-BBE7-B1617A2F1C41}" srcId="{891D37E4-5448-46D7-8915-7E4947D49FF2}" destId="{06C85C34-7C0C-4FB3-BF52-4EDFC1A8956C}" srcOrd="0" destOrd="0" parTransId="{73EAC047-847C-4CED-BBD1-0A5C95804EE3}" sibTransId="{30D61676-31E5-49E7-9074-FD6D1135D6FC}"/>
    <dgm:cxn modelId="{F8BCCBD5-4ADE-4DD3-8E9D-21C052AD1C9A}" type="presOf" srcId="{891D37E4-5448-46D7-8915-7E4947D49FF2}" destId="{8B3CC762-92CE-4CE7-AF4C-3BB262C29EE3}" srcOrd="0" destOrd="0" presId="urn:microsoft.com/office/officeart/2005/8/layout/pyramid4"/>
    <dgm:cxn modelId="{0E436A9D-9A82-4E2A-B1D9-CB83844F094C}" srcId="{891D37E4-5448-46D7-8915-7E4947D49FF2}" destId="{8D53F6CD-6887-472F-AE47-8D965636A34E}" srcOrd="2" destOrd="0" parTransId="{05909A7E-699F-4FDA-9CD1-6F3F40BDA387}" sibTransId="{C6F94E6C-B73F-4A21-AEFA-4F5D19BA2286}"/>
    <dgm:cxn modelId="{FF920E28-2964-4011-A123-ADF1AF5C0CCB}" type="presOf" srcId="{8D53F6CD-6887-472F-AE47-8D965636A34E}" destId="{049C5C30-1B1D-4538-8980-563D266D8C62}" srcOrd="0" destOrd="0" presId="urn:microsoft.com/office/officeart/2005/8/layout/pyramid4"/>
    <dgm:cxn modelId="{6CCD52A6-A2CB-4048-9B13-75A9431F38CC}" srcId="{891D37E4-5448-46D7-8915-7E4947D49FF2}" destId="{8C5A57CA-3238-4286-866F-3CAF8199635F}" srcOrd="1" destOrd="0" parTransId="{BED46533-EBA5-46E0-A843-55E00D89F1FF}" sibTransId="{2CA80ED6-76E5-4BED-BAB4-43F59E4807A0}"/>
    <dgm:cxn modelId="{1D79DA5A-4AF4-40B6-A01E-DB359B71FE71}" type="presOf" srcId="{A719D44C-D250-434C-AD9E-262F4C473E57}" destId="{69130D6C-BABA-4A29-AC45-9E0FC374C65B}" srcOrd="0" destOrd="0" presId="urn:microsoft.com/office/officeart/2005/8/layout/pyramid4"/>
    <dgm:cxn modelId="{E9864E22-EC75-4CC3-870C-4C7C9791E2A2}" type="presOf" srcId="{06C85C34-7C0C-4FB3-BF52-4EDFC1A8956C}" destId="{21396233-3E21-42B4-8A4C-1DBAD0740B3F}" srcOrd="0" destOrd="0" presId="urn:microsoft.com/office/officeart/2005/8/layout/pyramid4"/>
    <dgm:cxn modelId="{C314DA13-02C2-48D7-9F6E-0859312C3DFC}" type="presParOf" srcId="{8B3CC762-92CE-4CE7-AF4C-3BB262C29EE3}" destId="{21396233-3E21-42B4-8A4C-1DBAD0740B3F}" srcOrd="0" destOrd="0" presId="urn:microsoft.com/office/officeart/2005/8/layout/pyramid4"/>
    <dgm:cxn modelId="{510DB4B8-D773-46F2-B09F-85154D8208A6}" type="presParOf" srcId="{8B3CC762-92CE-4CE7-AF4C-3BB262C29EE3}" destId="{02741223-9A4E-42AA-BF2C-CFAC27E96795}" srcOrd="1" destOrd="0" presId="urn:microsoft.com/office/officeart/2005/8/layout/pyramid4"/>
    <dgm:cxn modelId="{C51D73BF-DBB3-425E-99A7-A1CF867C9370}" type="presParOf" srcId="{8B3CC762-92CE-4CE7-AF4C-3BB262C29EE3}" destId="{049C5C30-1B1D-4538-8980-563D266D8C62}" srcOrd="2" destOrd="0" presId="urn:microsoft.com/office/officeart/2005/8/layout/pyramid4"/>
    <dgm:cxn modelId="{AD3908D3-E72A-4EC9-8C52-53A93B96BEAD}" type="presParOf" srcId="{8B3CC762-92CE-4CE7-AF4C-3BB262C29EE3}" destId="{69130D6C-BABA-4A29-AC45-9E0FC374C65B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F096D-C185-43A9-A09D-6C799D4657B2}">
      <dsp:nvSpPr>
        <dsp:cNvPr id="0" name=""/>
        <dsp:cNvSpPr/>
      </dsp:nvSpPr>
      <dsp:spPr>
        <a:xfrm>
          <a:off x="100267" y="294985"/>
          <a:ext cx="992334" cy="9923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5199DF-0BC4-4FA3-B249-A30D95CE8F29}">
      <dsp:nvSpPr>
        <dsp:cNvPr id="0" name=""/>
        <dsp:cNvSpPr/>
      </dsp:nvSpPr>
      <dsp:spPr>
        <a:xfrm>
          <a:off x="308657" y="503375"/>
          <a:ext cx="575553" cy="57555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9DCEB-8593-4D30-88B4-B9564EC95F0F}">
      <dsp:nvSpPr>
        <dsp:cNvPr id="0" name=""/>
        <dsp:cNvSpPr/>
      </dsp:nvSpPr>
      <dsp:spPr>
        <a:xfrm>
          <a:off x="1305244" y="294985"/>
          <a:ext cx="2339072" cy="992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GCSE Information Booklets on website </a:t>
          </a:r>
          <a:endParaRPr lang="en-US" sz="2200" kern="1200" dirty="0"/>
        </a:p>
      </dsp:txBody>
      <dsp:txXfrm>
        <a:off x="1305244" y="294985"/>
        <a:ext cx="2339072" cy="992334"/>
      </dsp:txXfrm>
    </dsp:sp>
    <dsp:sp modelId="{A5281C41-B315-41C8-ABCE-4615CE219598}">
      <dsp:nvSpPr>
        <dsp:cNvPr id="0" name=""/>
        <dsp:cNvSpPr/>
      </dsp:nvSpPr>
      <dsp:spPr>
        <a:xfrm>
          <a:off x="4051882" y="294985"/>
          <a:ext cx="992334" cy="99233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A20C4-DB01-4AF3-A9D7-2F391407F35C}">
      <dsp:nvSpPr>
        <dsp:cNvPr id="0" name=""/>
        <dsp:cNvSpPr/>
      </dsp:nvSpPr>
      <dsp:spPr>
        <a:xfrm>
          <a:off x="4260273" y="503375"/>
          <a:ext cx="575553" cy="575553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86F90-1404-4C85-9A14-3D2F1A8813F9}">
      <dsp:nvSpPr>
        <dsp:cNvPr id="0" name=""/>
        <dsp:cNvSpPr/>
      </dsp:nvSpPr>
      <dsp:spPr>
        <a:xfrm>
          <a:off x="5256859" y="294985"/>
          <a:ext cx="2339072" cy="992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Subject assessments</a:t>
          </a:r>
        </a:p>
      </dsp:txBody>
      <dsp:txXfrm>
        <a:off x="5256859" y="294985"/>
        <a:ext cx="2339072" cy="992334"/>
      </dsp:txXfrm>
    </dsp:sp>
    <dsp:sp modelId="{036CB4E8-AE26-4EAA-BC72-39E1BE5ED3AC}">
      <dsp:nvSpPr>
        <dsp:cNvPr id="0" name=""/>
        <dsp:cNvSpPr/>
      </dsp:nvSpPr>
      <dsp:spPr>
        <a:xfrm>
          <a:off x="100267" y="1814655"/>
          <a:ext cx="992334" cy="9923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707B39-28EF-4CB6-B38F-A6502B54CFC0}">
      <dsp:nvSpPr>
        <dsp:cNvPr id="0" name=""/>
        <dsp:cNvSpPr/>
      </dsp:nvSpPr>
      <dsp:spPr>
        <a:xfrm>
          <a:off x="4263258" y="1942289"/>
          <a:ext cx="575553" cy="575553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8AF56-D813-4E0F-972E-BDAEA5F1BE82}">
      <dsp:nvSpPr>
        <dsp:cNvPr id="0" name=""/>
        <dsp:cNvSpPr/>
      </dsp:nvSpPr>
      <dsp:spPr>
        <a:xfrm>
          <a:off x="5127359" y="1818575"/>
          <a:ext cx="2339072" cy="992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Careers call back – if </a:t>
          </a:r>
          <a:r>
            <a:rPr lang="en-US" sz="2200" kern="1200" dirty="0" smtClean="0"/>
            <a:t>required</a:t>
          </a:r>
          <a:endParaRPr lang="en-US" sz="2200" kern="1200" dirty="0"/>
        </a:p>
      </dsp:txBody>
      <dsp:txXfrm>
        <a:off x="5127359" y="1818575"/>
        <a:ext cx="2339072" cy="992334"/>
      </dsp:txXfrm>
    </dsp:sp>
    <dsp:sp modelId="{A9D8B85F-F3C3-47BD-BD92-3C70C35E432E}">
      <dsp:nvSpPr>
        <dsp:cNvPr id="0" name=""/>
        <dsp:cNvSpPr/>
      </dsp:nvSpPr>
      <dsp:spPr>
        <a:xfrm>
          <a:off x="4051882" y="1814655"/>
          <a:ext cx="992334" cy="99233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2B72B-B6DB-4089-9B80-32948B344A52}">
      <dsp:nvSpPr>
        <dsp:cNvPr id="0" name=""/>
        <dsp:cNvSpPr/>
      </dsp:nvSpPr>
      <dsp:spPr>
        <a:xfrm>
          <a:off x="302817" y="1942289"/>
          <a:ext cx="575553" cy="575553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E9CAD9-411D-4451-9F6E-34A0411F32CC}">
      <dsp:nvSpPr>
        <dsp:cNvPr id="0" name=""/>
        <dsp:cNvSpPr/>
      </dsp:nvSpPr>
      <dsp:spPr>
        <a:xfrm>
          <a:off x="1166920" y="1818575"/>
          <a:ext cx="2339072" cy="992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Parent Teacher </a:t>
          </a:r>
          <a:r>
            <a:rPr lang="en-GB" sz="2200" kern="1200" dirty="0" smtClean="0"/>
            <a:t>Meeting</a:t>
          </a:r>
          <a:endParaRPr lang="en-US" sz="2200" kern="1200" dirty="0"/>
        </a:p>
      </dsp:txBody>
      <dsp:txXfrm>
        <a:off x="1166920" y="1818575"/>
        <a:ext cx="2339072" cy="9923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F096D-C185-43A9-A09D-6C799D4657B2}">
      <dsp:nvSpPr>
        <dsp:cNvPr id="0" name=""/>
        <dsp:cNvSpPr/>
      </dsp:nvSpPr>
      <dsp:spPr>
        <a:xfrm>
          <a:off x="100267" y="294985"/>
          <a:ext cx="992334" cy="9923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5199DF-0BC4-4FA3-B249-A30D95CE8F29}">
      <dsp:nvSpPr>
        <dsp:cNvPr id="0" name=""/>
        <dsp:cNvSpPr/>
      </dsp:nvSpPr>
      <dsp:spPr>
        <a:xfrm>
          <a:off x="308657" y="503375"/>
          <a:ext cx="575553" cy="57555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9DCEB-8593-4D30-88B4-B9564EC95F0F}">
      <dsp:nvSpPr>
        <dsp:cNvPr id="0" name=""/>
        <dsp:cNvSpPr/>
      </dsp:nvSpPr>
      <dsp:spPr>
        <a:xfrm>
          <a:off x="1305244" y="294985"/>
          <a:ext cx="2339072" cy="992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>
              <a:latin typeface="Calibri" pitchFamily="34" charset="0"/>
            </a:rPr>
            <a:t>English Language</a:t>
          </a:r>
          <a:endParaRPr lang="en-US" sz="2400" b="0" kern="1200" dirty="0"/>
        </a:p>
      </dsp:txBody>
      <dsp:txXfrm>
        <a:off x="1305244" y="294985"/>
        <a:ext cx="2339072" cy="992334"/>
      </dsp:txXfrm>
    </dsp:sp>
    <dsp:sp modelId="{A5281C41-B315-41C8-ABCE-4615CE219598}">
      <dsp:nvSpPr>
        <dsp:cNvPr id="0" name=""/>
        <dsp:cNvSpPr/>
      </dsp:nvSpPr>
      <dsp:spPr>
        <a:xfrm>
          <a:off x="4051882" y="294985"/>
          <a:ext cx="992334" cy="99233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A20C4-DB01-4AF3-A9D7-2F391407F35C}">
      <dsp:nvSpPr>
        <dsp:cNvPr id="0" name=""/>
        <dsp:cNvSpPr/>
      </dsp:nvSpPr>
      <dsp:spPr>
        <a:xfrm>
          <a:off x="4260273" y="503375"/>
          <a:ext cx="575553" cy="5755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86F90-1404-4C85-9A14-3D2F1A8813F9}">
      <dsp:nvSpPr>
        <dsp:cNvPr id="0" name=""/>
        <dsp:cNvSpPr/>
      </dsp:nvSpPr>
      <dsp:spPr>
        <a:xfrm>
          <a:off x="5256859" y="294985"/>
          <a:ext cx="2339072" cy="992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English</a:t>
          </a:r>
          <a:r>
            <a:rPr lang="en-US" sz="2400" kern="1200" baseline="0" dirty="0"/>
            <a:t> Literature</a:t>
          </a:r>
          <a:endParaRPr lang="en-US" sz="2400" kern="1200" dirty="0"/>
        </a:p>
      </dsp:txBody>
      <dsp:txXfrm>
        <a:off x="5256859" y="294985"/>
        <a:ext cx="2339072" cy="992334"/>
      </dsp:txXfrm>
    </dsp:sp>
    <dsp:sp modelId="{036CB4E8-AE26-4EAA-BC72-39E1BE5ED3AC}">
      <dsp:nvSpPr>
        <dsp:cNvPr id="0" name=""/>
        <dsp:cNvSpPr/>
      </dsp:nvSpPr>
      <dsp:spPr>
        <a:xfrm>
          <a:off x="100267" y="1814655"/>
          <a:ext cx="992334" cy="9923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707B39-28EF-4CB6-B38F-A6502B54CFC0}">
      <dsp:nvSpPr>
        <dsp:cNvPr id="0" name=""/>
        <dsp:cNvSpPr/>
      </dsp:nvSpPr>
      <dsp:spPr>
        <a:xfrm>
          <a:off x="308657" y="2023045"/>
          <a:ext cx="575553" cy="5755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8AF56-D813-4E0F-972E-BDAEA5F1BE82}">
      <dsp:nvSpPr>
        <dsp:cNvPr id="0" name=""/>
        <dsp:cNvSpPr/>
      </dsp:nvSpPr>
      <dsp:spPr>
        <a:xfrm>
          <a:off x="1305244" y="1814655"/>
          <a:ext cx="2339072" cy="992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>
              <a:latin typeface="Calibri" pitchFamily="34" charset="0"/>
            </a:rPr>
            <a:t>Mathematics</a:t>
          </a:r>
          <a:endParaRPr lang="en-US" sz="2400" b="0" kern="1200" dirty="0"/>
        </a:p>
      </dsp:txBody>
      <dsp:txXfrm>
        <a:off x="1305244" y="1814655"/>
        <a:ext cx="2339072" cy="992334"/>
      </dsp:txXfrm>
    </dsp:sp>
    <dsp:sp modelId="{A9D8B85F-F3C3-47BD-BD92-3C70C35E432E}">
      <dsp:nvSpPr>
        <dsp:cNvPr id="0" name=""/>
        <dsp:cNvSpPr/>
      </dsp:nvSpPr>
      <dsp:spPr>
        <a:xfrm>
          <a:off x="4051882" y="1814655"/>
          <a:ext cx="992334" cy="99233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2B72B-B6DB-4089-9B80-32948B344A52}">
      <dsp:nvSpPr>
        <dsp:cNvPr id="0" name=""/>
        <dsp:cNvSpPr/>
      </dsp:nvSpPr>
      <dsp:spPr>
        <a:xfrm>
          <a:off x="4260273" y="2023045"/>
          <a:ext cx="575553" cy="5755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E9CAD9-411D-4451-9F6E-34A0411F32CC}">
      <dsp:nvSpPr>
        <dsp:cNvPr id="0" name=""/>
        <dsp:cNvSpPr/>
      </dsp:nvSpPr>
      <dsp:spPr>
        <a:xfrm>
          <a:off x="5256859" y="1814655"/>
          <a:ext cx="2339072" cy="992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Religious</a:t>
          </a:r>
          <a:r>
            <a:rPr lang="en-US" sz="2400" kern="1200" baseline="0" dirty="0"/>
            <a:t> Studies</a:t>
          </a:r>
          <a:endParaRPr lang="en-US" sz="2400" kern="1200" dirty="0"/>
        </a:p>
      </dsp:txBody>
      <dsp:txXfrm>
        <a:off x="5256859" y="1814655"/>
        <a:ext cx="2339072" cy="9923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F096D-C185-43A9-A09D-6C799D4657B2}">
      <dsp:nvSpPr>
        <dsp:cNvPr id="0" name=""/>
        <dsp:cNvSpPr/>
      </dsp:nvSpPr>
      <dsp:spPr>
        <a:xfrm>
          <a:off x="102841" y="1224366"/>
          <a:ext cx="653241" cy="6532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5199DF-0BC4-4FA3-B249-A30D95CE8F29}">
      <dsp:nvSpPr>
        <dsp:cNvPr id="0" name=""/>
        <dsp:cNvSpPr/>
      </dsp:nvSpPr>
      <dsp:spPr>
        <a:xfrm>
          <a:off x="12613" y="1222623"/>
          <a:ext cx="833699" cy="6567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="" xmlns:a1611="http://schemas.microsoft.com/office/drawing/2016/11/main" r:id="rId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9DCEB-8593-4D30-88B4-B9564EC95F0F}">
      <dsp:nvSpPr>
        <dsp:cNvPr id="0" name=""/>
        <dsp:cNvSpPr/>
      </dsp:nvSpPr>
      <dsp:spPr>
        <a:xfrm>
          <a:off x="896063" y="1224366"/>
          <a:ext cx="1539784" cy="653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French</a:t>
          </a:r>
        </a:p>
      </dsp:txBody>
      <dsp:txXfrm>
        <a:off x="896063" y="1224366"/>
        <a:ext cx="1539784" cy="653241"/>
      </dsp:txXfrm>
    </dsp:sp>
    <dsp:sp modelId="{A5281C41-B315-41C8-ABCE-4615CE219598}">
      <dsp:nvSpPr>
        <dsp:cNvPr id="0" name=""/>
        <dsp:cNvSpPr/>
      </dsp:nvSpPr>
      <dsp:spPr>
        <a:xfrm>
          <a:off x="2740242" y="1224366"/>
          <a:ext cx="653241" cy="6532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A20C4-DB01-4AF3-A9D7-2F391407F35C}">
      <dsp:nvSpPr>
        <dsp:cNvPr id="0" name=""/>
        <dsp:cNvSpPr/>
      </dsp:nvSpPr>
      <dsp:spPr>
        <a:xfrm>
          <a:off x="2704143" y="1222623"/>
          <a:ext cx="725438" cy="6567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86F90-1404-4C85-9A14-3D2F1A8813F9}">
      <dsp:nvSpPr>
        <dsp:cNvPr id="0" name=""/>
        <dsp:cNvSpPr/>
      </dsp:nvSpPr>
      <dsp:spPr>
        <a:xfrm>
          <a:off x="3533464" y="1224366"/>
          <a:ext cx="1539784" cy="653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Spanish</a:t>
          </a:r>
        </a:p>
      </dsp:txBody>
      <dsp:txXfrm>
        <a:off x="3533464" y="1224366"/>
        <a:ext cx="1539784" cy="653241"/>
      </dsp:txXfrm>
    </dsp:sp>
    <dsp:sp modelId="{036CB4E8-AE26-4EAA-BC72-39E1BE5ED3AC}">
      <dsp:nvSpPr>
        <dsp:cNvPr id="0" name=""/>
        <dsp:cNvSpPr/>
      </dsp:nvSpPr>
      <dsp:spPr>
        <a:xfrm>
          <a:off x="5350580" y="1224366"/>
          <a:ext cx="653241" cy="6532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707B39-28EF-4CB6-B38F-A6502B54CFC0}">
      <dsp:nvSpPr>
        <dsp:cNvPr id="0" name=""/>
        <dsp:cNvSpPr/>
      </dsp:nvSpPr>
      <dsp:spPr>
        <a:xfrm>
          <a:off x="5341544" y="1222623"/>
          <a:ext cx="671315" cy="65672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8AF56-D813-4E0F-972E-BDAEA5F1BE82}">
      <dsp:nvSpPr>
        <dsp:cNvPr id="0" name=""/>
        <dsp:cNvSpPr/>
      </dsp:nvSpPr>
      <dsp:spPr>
        <a:xfrm>
          <a:off x="6143802" y="1224366"/>
          <a:ext cx="1539784" cy="653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German</a:t>
          </a:r>
        </a:p>
      </dsp:txBody>
      <dsp:txXfrm>
        <a:off x="6143802" y="1224366"/>
        <a:ext cx="1539784" cy="6532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F096D-C185-43A9-A09D-6C799D4657B2}">
      <dsp:nvSpPr>
        <dsp:cNvPr id="0" name=""/>
        <dsp:cNvSpPr/>
      </dsp:nvSpPr>
      <dsp:spPr>
        <a:xfrm>
          <a:off x="80294" y="1224366"/>
          <a:ext cx="653241" cy="6532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5199DF-0BC4-4FA3-B249-A30D95CE8F29}">
      <dsp:nvSpPr>
        <dsp:cNvPr id="0" name=""/>
        <dsp:cNvSpPr/>
      </dsp:nvSpPr>
      <dsp:spPr>
        <a:xfrm>
          <a:off x="217475" y="1361547"/>
          <a:ext cx="378880" cy="37888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9DCEB-8593-4D30-88B4-B9564EC95F0F}">
      <dsp:nvSpPr>
        <dsp:cNvPr id="0" name=""/>
        <dsp:cNvSpPr/>
      </dsp:nvSpPr>
      <dsp:spPr>
        <a:xfrm>
          <a:off x="873517" y="1224366"/>
          <a:ext cx="1539784" cy="653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Biology</a:t>
          </a:r>
        </a:p>
      </dsp:txBody>
      <dsp:txXfrm>
        <a:off x="873517" y="1224366"/>
        <a:ext cx="1539784" cy="653241"/>
      </dsp:txXfrm>
    </dsp:sp>
    <dsp:sp modelId="{A5281C41-B315-41C8-ABCE-4615CE219598}">
      <dsp:nvSpPr>
        <dsp:cNvPr id="0" name=""/>
        <dsp:cNvSpPr/>
      </dsp:nvSpPr>
      <dsp:spPr>
        <a:xfrm>
          <a:off x="2681596" y="1224366"/>
          <a:ext cx="653241" cy="6532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A20C4-DB01-4AF3-A9D7-2F391407F35C}">
      <dsp:nvSpPr>
        <dsp:cNvPr id="0" name=""/>
        <dsp:cNvSpPr/>
      </dsp:nvSpPr>
      <dsp:spPr>
        <a:xfrm>
          <a:off x="2818777" y="1361547"/>
          <a:ext cx="378880" cy="37888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86F90-1404-4C85-9A14-3D2F1A8813F9}">
      <dsp:nvSpPr>
        <dsp:cNvPr id="0" name=""/>
        <dsp:cNvSpPr/>
      </dsp:nvSpPr>
      <dsp:spPr>
        <a:xfrm>
          <a:off x="3474819" y="1224366"/>
          <a:ext cx="1539784" cy="653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Chemistry</a:t>
          </a:r>
        </a:p>
      </dsp:txBody>
      <dsp:txXfrm>
        <a:off x="3474819" y="1224366"/>
        <a:ext cx="1539784" cy="653241"/>
      </dsp:txXfrm>
    </dsp:sp>
    <dsp:sp modelId="{036CB4E8-AE26-4EAA-BC72-39E1BE5ED3AC}">
      <dsp:nvSpPr>
        <dsp:cNvPr id="0" name=""/>
        <dsp:cNvSpPr/>
      </dsp:nvSpPr>
      <dsp:spPr>
        <a:xfrm>
          <a:off x="5282898" y="1224366"/>
          <a:ext cx="653241" cy="6532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707B39-28EF-4CB6-B38F-A6502B54CFC0}">
      <dsp:nvSpPr>
        <dsp:cNvPr id="0" name=""/>
        <dsp:cNvSpPr/>
      </dsp:nvSpPr>
      <dsp:spPr>
        <a:xfrm>
          <a:off x="5420079" y="1361547"/>
          <a:ext cx="378880" cy="37888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8AF56-D813-4E0F-972E-BDAEA5F1BE82}">
      <dsp:nvSpPr>
        <dsp:cNvPr id="0" name=""/>
        <dsp:cNvSpPr/>
      </dsp:nvSpPr>
      <dsp:spPr>
        <a:xfrm>
          <a:off x="6076120" y="1224366"/>
          <a:ext cx="1539784" cy="653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Physics</a:t>
          </a:r>
        </a:p>
      </dsp:txBody>
      <dsp:txXfrm>
        <a:off x="6076120" y="1224366"/>
        <a:ext cx="1539784" cy="6532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55EE45-0C3B-470B-82C4-CBFAF51CC890}">
      <dsp:nvSpPr>
        <dsp:cNvPr id="0" name=""/>
        <dsp:cNvSpPr/>
      </dsp:nvSpPr>
      <dsp:spPr>
        <a:xfrm>
          <a:off x="518099" y="290987"/>
          <a:ext cx="1372500" cy="13725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20CC98-0FA1-423B-89C0-E08162FDD88C}">
      <dsp:nvSpPr>
        <dsp:cNvPr id="0" name=""/>
        <dsp:cNvSpPr/>
      </dsp:nvSpPr>
      <dsp:spPr>
        <a:xfrm>
          <a:off x="810600" y="583487"/>
          <a:ext cx="787500" cy="78750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187AF9-FEA9-4AAF-84A2-EF0A3B12C9A1}">
      <dsp:nvSpPr>
        <dsp:cNvPr id="0" name=""/>
        <dsp:cNvSpPr/>
      </dsp:nvSpPr>
      <dsp:spPr>
        <a:xfrm>
          <a:off x="79349" y="2090987"/>
          <a:ext cx="22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/>
            <a:t>Learning</a:t>
          </a:r>
          <a:r>
            <a:rPr lang="en-US" sz="1700" b="0" kern="1200" baseline="0" dirty="0"/>
            <a:t> for Life and Work: Careers, Personal Development, Citizenship</a:t>
          </a:r>
          <a:endParaRPr lang="en-US" sz="1700" kern="1200" dirty="0"/>
        </a:p>
      </dsp:txBody>
      <dsp:txXfrm>
        <a:off x="79349" y="2090987"/>
        <a:ext cx="2250000" cy="720000"/>
      </dsp:txXfrm>
    </dsp:sp>
    <dsp:sp modelId="{3A4A77A8-DE9E-4538-A3C2-C10A9452C804}">
      <dsp:nvSpPr>
        <dsp:cNvPr id="0" name=""/>
        <dsp:cNvSpPr/>
      </dsp:nvSpPr>
      <dsp:spPr>
        <a:xfrm>
          <a:off x="3161850" y="290987"/>
          <a:ext cx="1372500" cy="13725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B2F17C-3D97-4233-86E0-2CBDF747AA7C}">
      <dsp:nvSpPr>
        <dsp:cNvPr id="0" name=""/>
        <dsp:cNvSpPr/>
      </dsp:nvSpPr>
      <dsp:spPr>
        <a:xfrm>
          <a:off x="6080347" y="574549"/>
          <a:ext cx="787500" cy="787500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6A4D7F-1412-4CA6-BC4E-8040D2F009FF}">
      <dsp:nvSpPr>
        <dsp:cNvPr id="0" name=""/>
        <dsp:cNvSpPr/>
      </dsp:nvSpPr>
      <dsp:spPr>
        <a:xfrm>
          <a:off x="2723100" y="2090987"/>
          <a:ext cx="22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Study</a:t>
          </a:r>
          <a:r>
            <a:rPr lang="en-US" sz="1700" kern="1200" baseline="0" dirty="0"/>
            <a:t> Skills</a:t>
          </a:r>
          <a:endParaRPr lang="en-US" sz="1700" kern="1200" dirty="0"/>
        </a:p>
      </dsp:txBody>
      <dsp:txXfrm>
        <a:off x="2723100" y="2090987"/>
        <a:ext cx="2250000" cy="720000"/>
      </dsp:txXfrm>
    </dsp:sp>
    <dsp:sp modelId="{5938F468-2083-4CBC-8BF8-ED2534BE0B4B}">
      <dsp:nvSpPr>
        <dsp:cNvPr id="0" name=""/>
        <dsp:cNvSpPr/>
      </dsp:nvSpPr>
      <dsp:spPr>
        <a:xfrm>
          <a:off x="5805599" y="290987"/>
          <a:ext cx="1372500" cy="13725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9FD0B1-4DD1-4D0C-A6CB-D642254B7DED}">
      <dsp:nvSpPr>
        <dsp:cNvPr id="0" name=""/>
        <dsp:cNvSpPr/>
      </dsp:nvSpPr>
      <dsp:spPr>
        <a:xfrm>
          <a:off x="3454352" y="574549"/>
          <a:ext cx="787500" cy="78750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87F335-B0C9-49C1-A1F1-00283D879B64}">
      <dsp:nvSpPr>
        <dsp:cNvPr id="0" name=""/>
        <dsp:cNvSpPr/>
      </dsp:nvSpPr>
      <dsp:spPr>
        <a:xfrm>
          <a:off x="5366849" y="2090987"/>
          <a:ext cx="22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PE</a:t>
          </a:r>
          <a:r>
            <a:rPr lang="en-US" sz="1700" kern="1200" baseline="0" dirty="0"/>
            <a:t> and Games</a:t>
          </a:r>
          <a:endParaRPr lang="en-US" sz="1700" kern="1200" dirty="0"/>
        </a:p>
      </dsp:txBody>
      <dsp:txXfrm>
        <a:off x="5366849" y="2090987"/>
        <a:ext cx="225000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55EE45-0C3B-470B-82C4-CBFAF51CC890}">
      <dsp:nvSpPr>
        <dsp:cNvPr id="0" name=""/>
        <dsp:cNvSpPr/>
      </dsp:nvSpPr>
      <dsp:spPr>
        <a:xfrm>
          <a:off x="518099" y="290987"/>
          <a:ext cx="1372500" cy="13725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20CC98-0FA1-423B-89C0-E08162FDD88C}">
      <dsp:nvSpPr>
        <dsp:cNvPr id="0" name=""/>
        <dsp:cNvSpPr/>
      </dsp:nvSpPr>
      <dsp:spPr>
        <a:xfrm>
          <a:off x="810600" y="583487"/>
          <a:ext cx="787500" cy="78750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187AF9-FEA9-4AAF-84A2-EF0A3B12C9A1}">
      <dsp:nvSpPr>
        <dsp:cNvPr id="0" name=""/>
        <dsp:cNvSpPr/>
      </dsp:nvSpPr>
      <dsp:spPr>
        <a:xfrm>
          <a:off x="79349" y="2090987"/>
          <a:ext cx="22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1800" kern="1200" dirty="0"/>
            <a:t>Check the GCSE Booklet carefully</a:t>
          </a:r>
          <a:endParaRPr lang="en-US" sz="1800" kern="1200" dirty="0"/>
        </a:p>
      </dsp:txBody>
      <dsp:txXfrm>
        <a:off x="79349" y="2090987"/>
        <a:ext cx="2250000" cy="720000"/>
      </dsp:txXfrm>
    </dsp:sp>
    <dsp:sp modelId="{3A4A77A8-DE9E-4538-A3C2-C10A9452C804}">
      <dsp:nvSpPr>
        <dsp:cNvPr id="0" name=""/>
        <dsp:cNvSpPr/>
      </dsp:nvSpPr>
      <dsp:spPr>
        <a:xfrm>
          <a:off x="3161850" y="290987"/>
          <a:ext cx="1372500" cy="13725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B2F17C-3D97-4233-86E0-2CBDF747AA7C}">
      <dsp:nvSpPr>
        <dsp:cNvPr id="0" name=""/>
        <dsp:cNvSpPr/>
      </dsp:nvSpPr>
      <dsp:spPr>
        <a:xfrm>
          <a:off x="3454350" y="583487"/>
          <a:ext cx="787500" cy="78750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6A4D7F-1412-4CA6-BC4E-8040D2F009FF}">
      <dsp:nvSpPr>
        <dsp:cNvPr id="0" name=""/>
        <dsp:cNvSpPr/>
      </dsp:nvSpPr>
      <dsp:spPr>
        <a:xfrm>
          <a:off x="2723100" y="2090987"/>
          <a:ext cx="22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1800" kern="1200" dirty="0"/>
            <a:t>Some Controlled Assessments</a:t>
          </a:r>
          <a:endParaRPr lang="en-US" sz="1800" kern="1200" dirty="0"/>
        </a:p>
      </dsp:txBody>
      <dsp:txXfrm>
        <a:off x="2723100" y="2090987"/>
        <a:ext cx="2250000" cy="720000"/>
      </dsp:txXfrm>
    </dsp:sp>
    <dsp:sp modelId="{5938F468-2083-4CBC-8BF8-ED2534BE0B4B}">
      <dsp:nvSpPr>
        <dsp:cNvPr id="0" name=""/>
        <dsp:cNvSpPr/>
      </dsp:nvSpPr>
      <dsp:spPr>
        <a:xfrm>
          <a:off x="5805599" y="290987"/>
          <a:ext cx="1372500" cy="13725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9FD0B1-4DD1-4D0C-A6CB-D642254B7DED}">
      <dsp:nvSpPr>
        <dsp:cNvPr id="0" name=""/>
        <dsp:cNvSpPr/>
      </dsp:nvSpPr>
      <dsp:spPr>
        <a:xfrm>
          <a:off x="6098099" y="583487"/>
          <a:ext cx="787500" cy="78750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87F335-B0C9-49C1-A1F1-00283D879B64}">
      <dsp:nvSpPr>
        <dsp:cNvPr id="0" name=""/>
        <dsp:cNvSpPr/>
      </dsp:nvSpPr>
      <dsp:spPr>
        <a:xfrm>
          <a:off x="5366849" y="2090987"/>
          <a:ext cx="22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1800" kern="1200" dirty="0"/>
            <a:t>Mostly Public Examinations  </a:t>
          </a:r>
          <a:endParaRPr lang="en-US" sz="1800" kern="1200" dirty="0"/>
        </a:p>
      </dsp:txBody>
      <dsp:txXfrm>
        <a:off x="5366849" y="2090987"/>
        <a:ext cx="225000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96233-3E21-42B4-8A4C-1DBAD0740B3F}">
      <dsp:nvSpPr>
        <dsp:cNvPr id="0" name=""/>
        <dsp:cNvSpPr/>
      </dsp:nvSpPr>
      <dsp:spPr>
        <a:xfrm>
          <a:off x="2032000" y="0"/>
          <a:ext cx="2032000" cy="2032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What do I enjoy?</a:t>
          </a:r>
          <a:endParaRPr lang="en-US" sz="1500" kern="1200" dirty="0"/>
        </a:p>
      </dsp:txBody>
      <dsp:txXfrm>
        <a:off x="2540000" y="1016000"/>
        <a:ext cx="1016000" cy="1016000"/>
      </dsp:txXfrm>
    </dsp:sp>
    <dsp:sp modelId="{02741223-9A4E-42AA-BF2C-CFAC27E96795}">
      <dsp:nvSpPr>
        <dsp:cNvPr id="0" name=""/>
        <dsp:cNvSpPr/>
      </dsp:nvSpPr>
      <dsp:spPr>
        <a:xfrm>
          <a:off x="1016000" y="2032000"/>
          <a:ext cx="2032000" cy="2032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What am I good at?</a:t>
          </a:r>
          <a:endParaRPr lang="en-US" sz="1500" kern="1200" dirty="0"/>
        </a:p>
      </dsp:txBody>
      <dsp:txXfrm>
        <a:off x="1524000" y="3048000"/>
        <a:ext cx="1016000" cy="1016000"/>
      </dsp:txXfrm>
    </dsp:sp>
    <dsp:sp modelId="{049C5C30-1B1D-4538-8980-563D266D8C62}">
      <dsp:nvSpPr>
        <dsp:cNvPr id="0" name=""/>
        <dsp:cNvSpPr/>
      </dsp:nvSpPr>
      <dsp:spPr>
        <a:xfrm rot="10800000" flipH="1" flipV="1">
          <a:off x="0" y="4013789"/>
          <a:ext cx="168859" cy="50210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42215" y="4038894"/>
        <a:ext cx="84429" cy="25105"/>
      </dsp:txXfrm>
    </dsp:sp>
    <dsp:sp modelId="{69130D6C-BABA-4A29-AC45-9E0FC374C65B}">
      <dsp:nvSpPr>
        <dsp:cNvPr id="0" name=""/>
        <dsp:cNvSpPr/>
      </dsp:nvSpPr>
      <dsp:spPr>
        <a:xfrm>
          <a:off x="3048000" y="2032000"/>
          <a:ext cx="2032000" cy="2032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What can I see myself doing in the future?</a:t>
          </a:r>
          <a:endParaRPr lang="en-US" sz="1500" kern="1200" dirty="0"/>
        </a:p>
      </dsp:txBody>
      <dsp:txXfrm>
        <a:off x="3556000" y="3048000"/>
        <a:ext cx="1016000" cy="101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5BCAD-FAAE-4088-BE73-8F2330F5C5EF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13D6C-D161-4C34-9343-7FB69C38C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617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2200D72-898E-43C7-B150-6D11B729D8CD}" type="datetimeFigureOut">
              <a:rPr lang="en-GB" smtClean="0"/>
              <a:t>04/02/2022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44E5F4-A8AE-4180-9EDA-9360E2F241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492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3C7F-026A-3B47-A957-02479227E92F}" type="datetimeFigureOut">
              <a:rPr lang="en-US" smtClean="0">
                <a:solidFill>
                  <a:srgbClr val="D81B24"/>
                </a:solidFill>
              </a:rPr>
              <a:pPr/>
              <a:t>2/4/2022</a:t>
            </a:fld>
            <a:endParaRPr lang="en-US" dirty="0">
              <a:solidFill>
                <a:srgbClr val="D81B2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81B2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1F5920"/>
                </a:solidFill>
              </a:rPr>
              <a:pPr/>
              <a:t>‹#›</a:t>
            </a:fld>
            <a:endParaRPr lang="en-US" dirty="0">
              <a:solidFill>
                <a:srgbClr val="1F5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263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D221-8A22-4F72-8F00-4ECA1A01C31A}" type="datetimeFigureOut">
              <a:rPr lang="en-GB" smtClean="0"/>
              <a:t>04/02/2022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F00A-2DD5-7248-9D28-AAD05DC35CB2}" type="slidenum">
              <a:rPr lang="en-US" smtClean="0">
                <a:solidFill>
                  <a:srgbClr val="1F5920"/>
                </a:solidFill>
              </a:rPr>
              <a:pPr/>
              <a:t>‹#›</a:t>
            </a:fld>
            <a:endParaRPr lang="en-US" dirty="0">
              <a:solidFill>
                <a:srgbClr val="1F5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3C7F-026A-3B47-A957-02479227E92F}" type="datetimeFigureOut">
              <a:rPr lang="en-US" smtClean="0">
                <a:solidFill>
                  <a:srgbClr val="D81B24"/>
                </a:solidFill>
              </a:rPr>
              <a:pPr/>
              <a:t>2/4/2022</a:t>
            </a:fld>
            <a:endParaRPr lang="en-US" dirty="0">
              <a:solidFill>
                <a:srgbClr val="D81B2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81B2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F00A-2DD5-7248-9D28-AAD05DC35CB2}" type="slidenum">
              <a:rPr lang="en-US" smtClean="0">
                <a:solidFill>
                  <a:srgbClr val="1F5920"/>
                </a:solidFill>
              </a:rPr>
              <a:pPr/>
              <a:t>‹#›</a:t>
            </a:fld>
            <a:endParaRPr lang="en-US" dirty="0">
              <a:solidFill>
                <a:srgbClr val="1F5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39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D221-8A22-4F72-8F00-4ECA1A01C31A}" type="datetimeFigureOut">
              <a:rPr lang="en-GB" smtClean="0"/>
              <a:t>04/02/2022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F00A-2DD5-7248-9D28-AAD05DC35CB2}" type="slidenum">
              <a:rPr lang="en-US" smtClean="0">
                <a:solidFill>
                  <a:srgbClr val="1F5920"/>
                </a:solidFill>
              </a:rPr>
              <a:pPr/>
              <a:t>‹#›</a:t>
            </a:fld>
            <a:endParaRPr lang="en-US" dirty="0">
              <a:solidFill>
                <a:srgbClr val="1F5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6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3C7F-026A-3B47-A957-02479227E92F}" type="datetimeFigureOut">
              <a:rPr lang="en-US" smtClean="0">
                <a:solidFill>
                  <a:srgbClr val="D81B24"/>
                </a:solidFill>
              </a:rPr>
              <a:pPr/>
              <a:t>2/4/2022</a:t>
            </a:fld>
            <a:endParaRPr lang="en-US" dirty="0">
              <a:solidFill>
                <a:srgbClr val="D81B2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81B2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srgbClr val="1F5920"/>
                </a:solidFill>
              </a:rPr>
              <a:pPr/>
              <a:t>‹#›</a:t>
            </a:fld>
            <a:endParaRPr lang="en-US" dirty="0">
              <a:solidFill>
                <a:srgbClr val="1F5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24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3C7F-026A-3B47-A957-02479227E92F}" type="datetimeFigureOut">
              <a:rPr lang="en-US" smtClean="0">
                <a:solidFill>
                  <a:srgbClr val="D81B24"/>
                </a:solidFill>
              </a:rPr>
              <a:pPr/>
              <a:t>2/4/2022</a:t>
            </a:fld>
            <a:endParaRPr lang="en-US" dirty="0">
              <a:solidFill>
                <a:srgbClr val="D81B24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81B24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F00A-2DD5-7248-9D28-AAD05DC35CB2}" type="slidenum">
              <a:rPr lang="en-US" smtClean="0">
                <a:solidFill>
                  <a:srgbClr val="1F5920"/>
                </a:solidFill>
              </a:rPr>
              <a:pPr/>
              <a:t>‹#›</a:t>
            </a:fld>
            <a:endParaRPr lang="en-US" dirty="0">
              <a:solidFill>
                <a:srgbClr val="1F5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10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2323C7F-026A-3B47-A957-02479227E92F}" type="datetimeFigureOut">
              <a:rPr lang="en-US" smtClean="0">
                <a:solidFill>
                  <a:srgbClr val="D81B24"/>
                </a:solidFill>
                <a:latin typeface="Trebuchet MS"/>
              </a:rPr>
              <a:pPr defTabSz="457200"/>
              <a:t>2/4/2022</a:t>
            </a:fld>
            <a:endParaRPr lang="en-US" dirty="0">
              <a:solidFill>
                <a:srgbClr val="D81B24"/>
              </a:solidFill>
              <a:latin typeface="Trebuchet M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srgbClr val="D81B24"/>
              </a:solidFill>
              <a:latin typeface="Trebuchet M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395F00A-2DD5-7248-9D28-AAD05DC35CB2}" type="slidenum">
              <a:rPr lang="en-US" smtClean="0">
                <a:solidFill>
                  <a:srgbClr val="1F5920"/>
                </a:solidFill>
                <a:latin typeface="Trebuchet MS"/>
              </a:rPr>
              <a:pPr defTabSz="457200"/>
              <a:t>‹#›</a:t>
            </a:fld>
            <a:endParaRPr lang="en-US" dirty="0">
              <a:solidFill>
                <a:srgbClr val="1F5920"/>
              </a:solidFill>
              <a:latin typeface="Trebuchet M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40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3C7F-026A-3B47-A957-02479227E92F}" type="datetimeFigureOut">
              <a:rPr lang="en-US" smtClean="0">
                <a:solidFill>
                  <a:srgbClr val="D81B24"/>
                </a:solidFill>
              </a:rPr>
              <a:pPr/>
              <a:t>2/4/2022</a:t>
            </a:fld>
            <a:endParaRPr lang="en-US" dirty="0">
              <a:solidFill>
                <a:srgbClr val="D81B2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81B2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F00A-2DD5-7248-9D28-AAD05DC35CB2}" type="slidenum">
              <a:rPr lang="en-US" smtClean="0">
                <a:solidFill>
                  <a:srgbClr val="1F5920"/>
                </a:solidFill>
              </a:rPr>
              <a:pPr/>
              <a:t>‹#›</a:t>
            </a:fld>
            <a:endParaRPr lang="en-US" dirty="0">
              <a:solidFill>
                <a:srgbClr val="1F5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1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3C7F-026A-3B47-A957-02479227E92F}" type="datetimeFigureOut">
              <a:rPr lang="en-US" smtClean="0">
                <a:solidFill>
                  <a:srgbClr val="D81B24"/>
                </a:solidFill>
              </a:rPr>
              <a:pPr/>
              <a:t>2/4/2022</a:t>
            </a:fld>
            <a:endParaRPr lang="en-US" dirty="0">
              <a:solidFill>
                <a:srgbClr val="D81B2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81B2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F00A-2DD5-7248-9D28-AAD05DC35CB2}" type="slidenum">
              <a:rPr lang="en-US" smtClean="0">
                <a:solidFill>
                  <a:srgbClr val="1F5920"/>
                </a:solidFill>
              </a:rPr>
              <a:pPr/>
              <a:t>‹#›</a:t>
            </a:fld>
            <a:endParaRPr lang="en-US" dirty="0">
              <a:solidFill>
                <a:srgbClr val="1F5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56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3C7F-026A-3B47-A957-02479227E92F}" type="datetimeFigureOut">
              <a:rPr lang="en-US" smtClean="0">
                <a:solidFill>
                  <a:srgbClr val="D81B24"/>
                </a:solidFill>
              </a:rPr>
              <a:pPr/>
              <a:t>2/4/2022</a:t>
            </a:fld>
            <a:endParaRPr lang="en-US" dirty="0">
              <a:solidFill>
                <a:srgbClr val="D81B24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>
              <a:solidFill>
                <a:srgbClr val="D81B24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F00A-2DD5-7248-9D28-AAD05DC35CB2}" type="slidenum">
              <a:rPr lang="en-US" smtClean="0">
                <a:solidFill>
                  <a:srgbClr val="1F5920"/>
                </a:solidFill>
              </a:rPr>
              <a:pPr/>
              <a:t>‹#›</a:t>
            </a:fld>
            <a:endParaRPr lang="en-US" dirty="0">
              <a:solidFill>
                <a:srgbClr val="1F5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38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2323C7F-026A-3B47-A957-02479227E92F}" type="datetimeFigureOut">
              <a:rPr lang="en-US" smtClean="0">
                <a:solidFill>
                  <a:srgbClr val="D81B24"/>
                </a:solidFill>
              </a:rPr>
              <a:pPr/>
              <a:t>2/4/2022</a:t>
            </a:fld>
            <a:endParaRPr lang="en-US" dirty="0">
              <a:solidFill>
                <a:srgbClr val="D81B24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>
              <a:solidFill>
                <a:srgbClr val="D81B24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F00A-2DD5-7248-9D28-AAD05DC35CB2}" type="slidenum">
              <a:rPr lang="en-US" smtClean="0">
                <a:solidFill>
                  <a:srgbClr val="1F5920"/>
                </a:solidFill>
              </a:rPr>
              <a:pPr/>
              <a:t>‹#›</a:t>
            </a:fld>
            <a:endParaRPr lang="en-US" dirty="0">
              <a:solidFill>
                <a:srgbClr val="1F5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16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defTabSz="457200"/>
            <a:fld id="{12323C7F-026A-3B47-A957-02479227E92F}" type="datetimeFigureOut">
              <a:rPr lang="en-US" smtClean="0">
                <a:solidFill>
                  <a:srgbClr val="D81B24"/>
                </a:solidFill>
                <a:latin typeface="Trebuchet MS"/>
              </a:rPr>
              <a:pPr defTabSz="457200"/>
              <a:t>2/4/2022</a:t>
            </a:fld>
            <a:endParaRPr lang="en-US" dirty="0">
              <a:solidFill>
                <a:srgbClr val="D81B24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D81B24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defTabSz="457200"/>
            <a:fld id="{6395F00A-2DD5-7248-9D28-AAD05DC35CB2}" type="slidenum">
              <a:rPr lang="en-US" smtClean="0">
                <a:solidFill>
                  <a:srgbClr val="1F5920"/>
                </a:solidFill>
                <a:latin typeface="Trebuchet MS"/>
              </a:rPr>
              <a:pPr defTabSz="457200"/>
              <a:t>‹#›</a:t>
            </a:fld>
            <a:endParaRPr lang="en-US" dirty="0">
              <a:solidFill>
                <a:srgbClr val="1F592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6496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60.svg"/><Relationship Id="rId18" Type="http://schemas.openxmlformats.org/officeDocument/2006/relationships/image" Target="../media/image41.png"/><Relationship Id="rId3" Type="http://schemas.openxmlformats.org/officeDocument/2006/relationships/image" Target="../media/image50.svg"/><Relationship Id="rId21" Type="http://schemas.openxmlformats.org/officeDocument/2006/relationships/image" Target="../media/image68.svg"/><Relationship Id="rId7" Type="http://schemas.openxmlformats.org/officeDocument/2006/relationships/image" Target="../media/image54.svg"/><Relationship Id="rId12" Type="http://schemas.openxmlformats.org/officeDocument/2006/relationships/image" Target="../media/image38.png"/><Relationship Id="rId17" Type="http://schemas.openxmlformats.org/officeDocument/2006/relationships/image" Target="../media/image64.svg"/><Relationship Id="rId2" Type="http://schemas.openxmlformats.org/officeDocument/2006/relationships/image" Target="../media/image33.png"/><Relationship Id="rId16" Type="http://schemas.openxmlformats.org/officeDocument/2006/relationships/image" Target="../media/image40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image" Target="../media/image58.svg"/><Relationship Id="rId5" Type="http://schemas.openxmlformats.org/officeDocument/2006/relationships/image" Target="../media/image52.svg"/><Relationship Id="rId15" Type="http://schemas.openxmlformats.org/officeDocument/2006/relationships/image" Target="../media/image62.svg"/><Relationship Id="rId10" Type="http://schemas.openxmlformats.org/officeDocument/2006/relationships/image" Target="../media/image37.png"/><Relationship Id="rId19" Type="http://schemas.openxmlformats.org/officeDocument/2006/relationships/image" Target="../media/image66.svg"/><Relationship Id="rId4" Type="http://schemas.openxmlformats.org/officeDocument/2006/relationships/image" Target="../media/image34.png"/><Relationship Id="rId9" Type="http://schemas.openxmlformats.org/officeDocument/2006/relationships/image" Target="../media/image56.svg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2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diagramLayout" Target="../diagrams/layout5.xml"/><Relationship Id="rId7" Type="http://schemas.openxmlformats.org/officeDocument/2006/relationships/image" Target="../media/image3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 descr="badge"/>
          <p:cNvPicPr>
            <a:picLocks noGrp="1" noChangeAspect="1" noChangeArrowheads="1"/>
          </p:cNvPicPr>
          <p:nvPr>
            <p:ph type="ctrTitle"/>
          </p:nvPr>
        </p:nvPicPr>
        <p:blipFill>
          <a:blip r:embed="rId2" cstate="print"/>
          <a:stretch>
            <a:fillRect/>
          </a:stretch>
        </p:blipFill>
        <p:spPr>
          <a:xfrm>
            <a:off x="4070349" y="1268760"/>
            <a:ext cx="933450" cy="942975"/>
          </a:xfrm>
          <a:noFill/>
          <a:ln/>
        </p:spPr>
      </p:pic>
      <p:sp>
        <p:nvSpPr>
          <p:cNvPr id="1013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2780928"/>
            <a:ext cx="6762749" cy="1752600"/>
          </a:xfrm>
          <a:noFill/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GCSE </a:t>
            </a:r>
            <a:r>
              <a:rPr lang="en-GB" sz="4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Subject Choice</a:t>
            </a:r>
          </a:p>
          <a:p>
            <a:r>
              <a:rPr lang="en-GB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2022-2024</a:t>
            </a:r>
            <a:endParaRPr lang="en-GB" sz="4800" b="1" dirty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4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3352" y="964692"/>
            <a:ext cx="5797296" cy="118872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dirty="0">
                <a:latin typeface="Calibri" pitchFamily="34" charset="0"/>
              </a:rPr>
              <a:t>Types of Assessment at GCSE</a:t>
            </a:r>
          </a:p>
        </p:txBody>
      </p:sp>
      <p:graphicFrame>
        <p:nvGraphicFramePr>
          <p:cNvPr id="98309" name="Rectangle 3">
            <a:extLst>
              <a:ext uri="{FF2B5EF4-FFF2-40B4-BE49-F238E27FC236}">
                <a16:creationId xmlns:a16="http://schemas.microsoft.com/office/drawing/2014/main" id="{A56A500E-9E4A-4AF7-ACEC-7EBCD765BF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371151"/>
              </p:ext>
            </p:extLst>
          </p:nvPr>
        </p:nvGraphicFramePr>
        <p:xfrm>
          <a:off x="723900" y="2638425"/>
          <a:ext cx="7696200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069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800" dirty="0"/>
              <a:t>The following subjects </a:t>
            </a:r>
            <a:br>
              <a:rPr lang="en-GB" sz="1800" dirty="0"/>
            </a:br>
            <a:r>
              <a:rPr lang="en-GB" sz="1800" dirty="0"/>
              <a:t>have controlled </a:t>
            </a:r>
            <a:br>
              <a:rPr lang="en-GB" sz="1800" dirty="0"/>
            </a:br>
            <a:r>
              <a:rPr lang="en-GB" sz="1800" dirty="0"/>
              <a:t>assessments/ practical </a:t>
            </a:r>
            <a:br>
              <a:rPr lang="en-GB" sz="1800" dirty="0"/>
            </a:br>
            <a:r>
              <a:rPr lang="en-GB" sz="1800" dirty="0"/>
              <a:t>elements: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C03A5-5895-46DE-BCA3-AA812E5281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41716" y="2638043"/>
            <a:ext cx="3288023" cy="310198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latin typeface="Calibri" pitchFamily="34" charset="0"/>
              </a:rPr>
              <a:t>Art &amp; Design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effectLst/>
                <a:latin typeface="Calibri" pitchFamily="34" charset="0"/>
              </a:rPr>
              <a:t>Business Studies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latin typeface="Calibri" pitchFamily="34" charset="0"/>
              </a:rPr>
              <a:t>English Language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latin typeface="Calibri" pitchFamily="34" charset="0"/>
              </a:rPr>
              <a:t>English Literature</a:t>
            </a:r>
          </a:p>
          <a:p>
            <a:pPr>
              <a:lnSpc>
                <a:spcPct val="90000"/>
              </a:lnSpc>
            </a:pPr>
            <a:r>
              <a:rPr lang="en-GB" sz="1800" b="1" dirty="0">
                <a:latin typeface="Calibri" pitchFamily="34" charset="0"/>
              </a:rPr>
              <a:t>Food &amp; Nutrition</a:t>
            </a:r>
          </a:p>
          <a:p>
            <a:pPr marL="0" indent="0">
              <a:lnSpc>
                <a:spcPct val="90000"/>
              </a:lnSpc>
              <a:buNone/>
            </a:pPr>
            <a:endParaRPr lang="en-GB" sz="1800" b="1" dirty="0">
              <a:latin typeface="Calibri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800" b="1" dirty="0">
              <a:latin typeface="Calibri" pitchFamily="34" charset="0"/>
            </a:endParaRPr>
          </a:p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E0C33C-637A-4014-884C-8FEE3D660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6609" y="2649264"/>
            <a:ext cx="3290516" cy="310198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latin typeface="Calibri" pitchFamily="34" charset="0"/>
              </a:rPr>
              <a:t>Digital Technology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latin typeface="Calibri" pitchFamily="34" charset="0"/>
              </a:rPr>
              <a:t>Music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latin typeface="Calibri" pitchFamily="34" charset="0"/>
              </a:rPr>
              <a:t>Physical Education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latin typeface="Calibri" pitchFamily="34" charset="0"/>
              </a:rPr>
              <a:t>Science</a:t>
            </a:r>
            <a:endParaRPr lang="en-GB" sz="1800" b="1" dirty="0">
              <a:latin typeface="Calibri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latin typeface="Calibri" pitchFamily="34" charset="0"/>
              </a:rPr>
              <a:t>Technology and Design</a:t>
            </a:r>
          </a:p>
          <a:p>
            <a:endParaRPr lang="en-GB" dirty="0"/>
          </a:p>
        </p:txBody>
      </p:sp>
      <p:pic>
        <p:nvPicPr>
          <p:cNvPr id="12" name="Graphic 4" descr="Palette">
            <a:extLst>
              <a:ext uri="{FF2B5EF4-FFF2-40B4-BE49-F238E27FC236}">
                <a16:creationId xmlns:a16="http://schemas.microsoft.com/office/drawing/2014/main" id="{E8080785-4C89-4AC5-9CB6-9BB39D3D47D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76113" y="2661733"/>
            <a:ext cx="315220" cy="274584"/>
          </a:xfrm>
          <a:prstGeom prst="rect">
            <a:avLst/>
          </a:prstGeom>
        </p:spPr>
      </p:pic>
      <p:pic>
        <p:nvPicPr>
          <p:cNvPr id="14" name="Graphic 6" descr="Person with idea">
            <a:extLst>
              <a:ext uri="{FF2B5EF4-FFF2-40B4-BE49-F238E27FC236}">
                <a16:creationId xmlns:a16="http://schemas.microsoft.com/office/drawing/2014/main" id="{F862C442-ADC8-480D-9D9D-5FCEBCFB4D5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6113" y="3014479"/>
            <a:ext cx="305666" cy="274584"/>
          </a:xfrm>
          <a:prstGeom prst="rect">
            <a:avLst/>
          </a:prstGeom>
        </p:spPr>
      </p:pic>
      <p:pic>
        <p:nvPicPr>
          <p:cNvPr id="16" name="Graphic 17" descr="Drama">
            <a:extLst>
              <a:ext uri="{FF2B5EF4-FFF2-40B4-BE49-F238E27FC236}">
                <a16:creationId xmlns:a16="http://schemas.microsoft.com/office/drawing/2014/main" id="{065DA98D-E1E1-4C33-B65B-61BFAC996EA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76113" y="3685999"/>
            <a:ext cx="315220" cy="374451"/>
          </a:xfrm>
          <a:prstGeom prst="rect">
            <a:avLst/>
          </a:prstGeom>
        </p:spPr>
      </p:pic>
      <p:pic>
        <p:nvPicPr>
          <p:cNvPr id="18" name="Graphic 14" descr="Robot">
            <a:extLst>
              <a:ext uri="{FF2B5EF4-FFF2-40B4-BE49-F238E27FC236}">
                <a16:creationId xmlns:a16="http://schemas.microsoft.com/office/drawing/2014/main" id="{5E82447A-EDDB-4BE6-B8EB-CD13FD218116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07275" y="4113529"/>
            <a:ext cx="384727" cy="342839"/>
          </a:xfrm>
          <a:prstGeom prst="rect">
            <a:avLst/>
          </a:prstGeom>
        </p:spPr>
      </p:pic>
      <p:pic>
        <p:nvPicPr>
          <p:cNvPr id="20" name="Graphic 13" descr="Monitor">
            <a:extLst>
              <a:ext uri="{FF2B5EF4-FFF2-40B4-BE49-F238E27FC236}">
                <a16:creationId xmlns:a16="http://schemas.microsoft.com/office/drawing/2014/main" id="{40DEC5EB-83F9-42AA-B900-511A29C2456F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39952" y="2662181"/>
            <a:ext cx="350991" cy="327147"/>
          </a:xfrm>
          <a:prstGeom prst="rect">
            <a:avLst/>
          </a:prstGeom>
        </p:spPr>
      </p:pic>
      <p:pic>
        <p:nvPicPr>
          <p:cNvPr id="21" name="Graphic 12" descr="Sport balls">
            <a:extLst>
              <a:ext uri="{FF2B5EF4-FFF2-40B4-BE49-F238E27FC236}">
                <a16:creationId xmlns:a16="http://schemas.microsoft.com/office/drawing/2014/main" id="{9A952743-0920-4F17-8F45-8EDF73B0A2C7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207275" y="3385831"/>
            <a:ext cx="320675" cy="317756"/>
          </a:xfrm>
          <a:prstGeom prst="rect">
            <a:avLst/>
          </a:prstGeom>
        </p:spPr>
      </p:pic>
      <p:pic>
        <p:nvPicPr>
          <p:cNvPr id="22" name="Graphic 15" descr="Avocado">
            <a:extLst>
              <a:ext uri="{FF2B5EF4-FFF2-40B4-BE49-F238E27FC236}">
                <a16:creationId xmlns:a16="http://schemas.microsoft.com/office/drawing/2014/main" id="{9C1706AD-9655-4343-9270-72C3AD30292D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81551" y="4138612"/>
            <a:ext cx="320675" cy="317756"/>
          </a:xfrm>
          <a:prstGeom prst="rect">
            <a:avLst/>
          </a:prstGeom>
        </p:spPr>
      </p:pic>
      <p:pic>
        <p:nvPicPr>
          <p:cNvPr id="23" name="Graphic 5" descr="Music notation">
            <a:extLst>
              <a:ext uri="{FF2B5EF4-FFF2-40B4-BE49-F238E27FC236}">
                <a16:creationId xmlns:a16="http://schemas.microsoft.com/office/drawing/2014/main" id="{1C1B23DC-C801-486F-B75F-10FBBEEE0481}"/>
              </a:ext>
            </a:extLst>
          </p:cNvPr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 l="-1" t="25737" r="16336" b="18721"/>
          <a:stretch/>
        </p:blipFill>
        <p:spPr bwMode="auto">
          <a:xfrm>
            <a:off x="4007853" y="3094481"/>
            <a:ext cx="480695" cy="2609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Graphic 27" descr="Chat RTL">
            <a:extLst>
              <a:ext uri="{FF2B5EF4-FFF2-40B4-BE49-F238E27FC236}">
                <a16:creationId xmlns:a16="http://schemas.microsoft.com/office/drawing/2014/main" id="{02EE87CD-9C84-46DB-A8D4-64DF9AF95A6A}"/>
              </a:ext>
            </a:extLst>
          </p:cNvPr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576113" y="3423920"/>
            <a:ext cx="315220" cy="317756"/>
          </a:xfrm>
          <a:prstGeom prst="rect">
            <a:avLst/>
          </a:prstGeom>
        </p:spPr>
      </p:pic>
      <p:pic>
        <p:nvPicPr>
          <p:cNvPr id="25" name="Graphic 8" descr="Microscope">
            <a:extLst>
              <a:ext uri="{FF2B5EF4-FFF2-40B4-BE49-F238E27FC236}">
                <a16:creationId xmlns:a16="http://schemas.microsoft.com/office/drawing/2014/main" id="{8584EC6B-4BD1-4E2E-90F2-48EC32F909DB}"/>
              </a:ext>
            </a:extLst>
          </p:cNvPr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207275" y="3741676"/>
            <a:ext cx="325816" cy="31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7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404664"/>
            <a:ext cx="4443982" cy="117499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2100" b="0" dirty="0">
                <a:latin typeface="Calibri" pitchFamily="34" charset="0"/>
              </a:rPr>
              <a:t>Some considerations ….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349275" y="1772816"/>
            <a:ext cx="8712968" cy="43924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GB" sz="1600" b="1" dirty="0">
                <a:latin typeface="Calibri" pitchFamily="34" charset="0"/>
              </a:rPr>
              <a:t>Looking ahead to A </a:t>
            </a:r>
            <a:r>
              <a:rPr lang="en-GB" sz="1600" b="1" dirty="0" smtClean="0">
                <a:latin typeface="Calibri" pitchFamily="34" charset="0"/>
              </a:rPr>
              <a:t>Level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GB" sz="1600" dirty="0">
                <a:latin typeface="Calibri" pitchFamily="34" charset="0"/>
              </a:rPr>
              <a:t>It is strongly recommended you have Further Maths if you wish to continue with Mathematics to A </a:t>
            </a:r>
            <a:r>
              <a:rPr lang="en-GB" sz="1600" dirty="0" smtClean="0">
                <a:latin typeface="Calibri" pitchFamily="34" charset="0"/>
              </a:rPr>
              <a:t>Level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endParaRPr lang="en-GB" sz="1600" dirty="0">
              <a:latin typeface="Calibri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GB" sz="1600" dirty="0">
                <a:latin typeface="Calibri" pitchFamily="34" charset="0"/>
              </a:rPr>
              <a:t>To study Biology at A Level you need to have some Chemistry at GCSE – either as part of DA or GCSE </a:t>
            </a:r>
            <a:r>
              <a:rPr lang="en-GB" sz="1600" dirty="0" smtClean="0">
                <a:latin typeface="Calibri" pitchFamily="34" charset="0"/>
              </a:rPr>
              <a:t>Chemistry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endParaRPr lang="en-GB" sz="1600" dirty="0">
              <a:latin typeface="Calibri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GB" sz="1600" dirty="0">
                <a:latin typeface="Calibri" pitchFamily="34" charset="0"/>
              </a:rPr>
              <a:t>Pupils wishing to take Physics at A Level should consider Further </a:t>
            </a:r>
            <a:r>
              <a:rPr lang="en-GB" sz="1600" dirty="0" smtClean="0">
                <a:latin typeface="Calibri" pitchFamily="34" charset="0"/>
              </a:rPr>
              <a:t>Maths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endParaRPr lang="en-GB" sz="1600" dirty="0">
              <a:latin typeface="Calibri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GB" sz="1600" dirty="0">
                <a:latin typeface="Calibri" pitchFamily="34" charset="0"/>
              </a:rPr>
              <a:t>If considering Medicine, you need all 3 Sciences at GCSE, either through DA or as 3 separate </a:t>
            </a:r>
            <a:r>
              <a:rPr lang="en-GB" sz="1600" dirty="0" smtClean="0">
                <a:latin typeface="Calibri" pitchFamily="34" charset="0"/>
              </a:rPr>
              <a:t>Sciences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endParaRPr lang="en-GB" sz="1600" dirty="0">
              <a:latin typeface="Calibri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GB" sz="1600" dirty="0">
                <a:latin typeface="Calibri" pitchFamily="34" charset="0"/>
              </a:rPr>
              <a:t>If considering Engineering, think about taking Physics, Chemistry with Technology &amp; Further Maths</a:t>
            </a:r>
            <a:endParaRPr lang="en-GB" sz="1600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GB" sz="1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93539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8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Subjects you can take at </a:t>
            </a:r>
            <a:br>
              <a:rPr lang="en-GB" sz="18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18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A Level without GCSE</a:t>
            </a:r>
            <a:endParaRPr lang="en-GB" sz="1800" dirty="0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FF541673-37D2-4753-896E-96255956078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66976009"/>
              </p:ext>
            </p:extLst>
          </p:nvPr>
        </p:nvGraphicFramePr>
        <p:xfrm>
          <a:off x="1101725" y="2638424"/>
          <a:ext cx="6998667" cy="34548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32889">
                  <a:extLst>
                    <a:ext uri="{9D8B030D-6E8A-4147-A177-3AD203B41FA5}">
                      <a16:colId xmlns:a16="http://schemas.microsoft.com/office/drawing/2014/main" val="1279740137"/>
                    </a:ext>
                  </a:extLst>
                </a:gridCol>
                <a:gridCol w="2332889">
                  <a:extLst>
                    <a:ext uri="{9D8B030D-6E8A-4147-A177-3AD203B41FA5}">
                      <a16:colId xmlns:a16="http://schemas.microsoft.com/office/drawing/2014/main" val="2790637884"/>
                    </a:ext>
                  </a:extLst>
                </a:gridCol>
                <a:gridCol w="2332889">
                  <a:extLst>
                    <a:ext uri="{9D8B030D-6E8A-4147-A177-3AD203B41FA5}">
                      <a16:colId xmlns:a16="http://schemas.microsoft.com/office/drawing/2014/main" val="3039898230"/>
                    </a:ext>
                  </a:extLst>
                </a:gridCol>
              </a:tblGrid>
              <a:tr h="11516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/>
                        <a:t>Business Studies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/>
                        <a:t>Economics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/>
                        <a:t>Geography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397165"/>
                  </a:ext>
                </a:extLst>
              </a:tr>
              <a:tr h="11516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/>
                        <a:t>Government &amp; Politics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/>
                        <a:t>Nutrition and Food Science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/>
                        <a:t>Health and Social Care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173176"/>
                  </a:ext>
                </a:extLst>
              </a:tr>
              <a:tr h="11516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/>
                        <a:t>Moving Image Arts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/>
                        <a:t>Physical Education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/>
                        <a:t>Software Systems Development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20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93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800" dirty="0" smtClean="0"/>
              <a:t>KEY DATES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6998153" cy="3101982"/>
          </a:xfrm>
        </p:spPr>
        <p:txBody>
          <a:bodyPr>
            <a:normAutofit/>
          </a:bodyPr>
          <a:lstStyle/>
          <a:p>
            <a:pPr lvl="0"/>
            <a:r>
              <a:rPr lang="en-GB" b="1" dirty="0"/>
              <a:t>Thu 24 February: </a:t>
            </a:r>
            <a:r>
              <a:rPr lang="en-GB" dirty="0"/>
              <a:t>Parent-teacher meetings via </a:t>
            </a:r>
            <a:r>
              <a:rPr lang="en-GB" dirty="0" err="1"/>
              <a:t>schoolcloud</a:t>
            </a:r>
            <a:r>
              <a:rPr lang="en-GB" dirty="0"/>
              <a:t>. </a:t>
            </a:r>
            <a:endParaRPr lang="en-GB" dirty="0" smtClean="0"/>
          </a:p>
          <a:p>
            <a:pPr marL="0" lvl="0" indent="0">
              <a:buNone/>
            </a:pPr>
            <a:endParaRPr lang="en-GB" dirty="0" smtClean="0"/>
          </a:p>
          <a:p>
            <a:pPr lvl="0"/>
            <a:r>
              <a:rPr lang="en-GB" b="1" dirty="0" smtClean="0"/>
              <a:t>Fri </a:t>
            </a:r>
            <a:r>
              <a:rPr lang="en-GB" b="1" dirty="0"/>
              <a:t>25 February – </a:t>
            </a:r>
            <a:r>
              <a:rPr lang="en-GB" b="1"/>
              <a:t>Tuesday </a:t>
            </a:r>
            <a:r>
              <a:rPr lang="en-GB" b="1" smtClean="0"/>
              <a:t>1 </a:t>
            </a:r>
            <a:r>
              <a:rPr lang="en-GB" b="1" dirty="0"/>
              <a:t>March: </a:t>
            </a:r>
            <a:r>
              <a:rPr lang="en-GB" dirty="0"/>
              <a:t> ‘Call back’ from member of the Careers team, if you need further advice. </a:t>
            </a:r>
          </a:p>
          <a:p>
            <a:pPr marL="0" lvl="0" indent="0">
              <a:buNone/>
            </a:pPr>
            <a:endParaRPr lang="en-GB" dirty="0" smtClean="0"/>
          </a:p>
          <a:p>
            <a:pPr lvl="0"/>
            <a:r>
              <a:rPr lang="en-GB" b="1" dirty="0" smtClean="0"/>
              <a:t>Wed </a:t>
            </a:r>
            <a:r>
              <a:rPr lang="en-GB" b="1" dirty="0"/>
              <a:t>2 March: </a:t>
            </a:r>
            <a:r>
              <a:rPr lang="en-GB" dirty="0"/>
              <a:t>Submission of Subject Choice </a:t>
            </a:r>
            <a:r>
              <a:rPr lang="en-GB" dirty="0" smtClean="0"/>
              <a:t>forms.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93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548680"/>
            <a:ext cx="7772400" cy="587152"/>
          </a:xfrm>
          <a:solidFill>
            <a:schemeClr val="accent1">
              <a:lumMod val="60000"/>
              <a:lumOff val="40000"/>
            </a:schemeClr>
          </a:solidFill>
          <a:ln/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In Conclusion</a:t>
            </a:r>
          </a:p>
        </p:txBody>
      </p:sp>
      <p:pic>
        <p:nvPicPr>
          <p:cNvPr id="10" name="Picture 9" descr="Stasis and progress | Politics at Surre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r="14689" b="1604"/>
          <a:stretch/>
        </p:blipFill>
        <p:spPr>
          <a:xfrm>
            <a:off x="3995936" y="3717032"/>
            <a:ext cx="1207082" cy="1310545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57922835"/>
              </p:ext>
            </p:extLst>
          </p:nvPr>
        </p:nvGraphicFramePr>
        <p:xfrm>
          <a:off x="1466850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801211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65755" y="710531"/>
            <a:ext cx="5797296" cy="118872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dirty="0"/>
              <a:t>Subject Choices </a:t>
            </a:r>
            <a:r>
              <a:rPr lang="en-GB" dirty="0" smtClean="0"/>
              <a:t>2022 </a:t>
            </a:r>
            <a:r>
              <a:rPr lang="en-GB" dirty="0"/>
              <a:t>- </a:t>
            </a:r>
            <a:r>
              <a:rPr lang="en-GB" dirty="0" smtClean="0"/>
              <a:t>24</a:t>
            </a:r>
            <a:endParaRPr lang="en-GB" dirty="0"/>
          </a:p>
        </p:txBody>
      </p:sp>
      <p:graphicFrame>
        <p:nvGraphicFramePr>
          <p:cNvPr id="99333" name="Rectangle 3">
            <a:extLst>
              <a:ext uri="{FF2B5EF4-FFF2-40B4-BE49-F238E27FC236}">
                <a16:creationId xmlns:a16="http://schemas.microsoft.com/office/drawing/2014/main" id="{286C346A-42FE-4108-9BB5-F6FB2CD851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148803"/>
              </p:ext>
            </p:extLst>
          </p:nvPr>
        </p:nvGraphicFramePr>
        <p:xfrm>
          <a:off x="998704" y="1961023"/>
          <a:ext cx="7696200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Graphic 2" descr="Speaker phone outline">
            <a:extLst>
              <a:ext uri="{FF2B5EF4-FFF2-40B4-BE49-F238E27FC236}">
                <a16:creationId xmlns:a16="http://schemas.microsoft.com/office/drawing/2014/main" id="{1730406B-B6F8-4866-8BB7-DF3C67BDC4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01203" y="3790257"/>
            <a:ext cx="914400" cy="914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52469" y="5266154"/>
            <a:ext cx="992334" cy="99233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6" name="Oval 5"/>
          <p:cNvSpPr/>
          <p:nvPr/>
        </p:nvSpPr>
        <p:spPr>
          <a:xfrm>
            <a:off x="5003332" y="5304425"/>
            <a:ext cx="992334" cy="99233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7" name="Group 6"/>
          <p:cNvGrpSpPr/>
          <p:nvPr/>
        </p:nvGrpSpPr>
        <p:grpSpPr>
          <a:xfrm>
            <a:off x="2122737" y="5178912"/>
            <a:ext cx="2379492" cy="1389920"/>
            <a:chOff x="1166920" y="1420989"/>
            <a:chExt cx="2379492" cy="1389920"/>
          </a:xfrm>
        </p:grpSpPr>
        <p:sp>
          <p:nvSpPr>
            <p:cNvPr id="8" name="Rectangle 7"/>
            <p:cNvSpPr/>
            <p:nvPr/>
          </p:nvSpPr>
          <p:spPr>
            <a:xfrm>
              <a:off x="1166920" y="1818575"/>
              <a:ext cx="2339072" cy="99233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1207340" y="1420989"/>
              <a:ext cx="2339072" cy="9923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defTabSz="977900"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dirty="0"/>
                <a:t>Information from subject </a:t>
              </a:r>
              <a:r>
                <a:rPr lang="en-GB" sz="2000" dirty="0" smtClean="0"/>
                <a:t>teachers</a:t>
              </a:r>
              <a:endParaRPr lang="en-US" sz="20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72884" y="5588348"/>
            <a:ext cx="2339072" cy="992334"/>
            <a:chOff x="1166920" y="1818575"/>
            <a:chExt cx="2339072" cy="992334"/>
          </a:xfrm>
        </p:grpSpPr>
        <p:sp>
          <p:nvSpPr>
            <p:cNvPr id="11" name="Rectangle 10"/>
            <p:cNvSpPr/>
            <p:nvPr/>
          </p:nvSpPr>
          <p:spPr>
            <a:xfrm>
              <a:off x="1166920" y="1818575"/>
              <a:ext cx="2339072" cy="99233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1166920" y="1818575"/>
              <a:ext cx="2339072" cy="9923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l" defTabSz="9779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72884" y="5554570"/>
            <a:ext cx="2339072" cy="992334"/>
            <a:chOff x="5127359" y="1818575"/>
            <a:chExt cx="2339072" cy="992334"/>
          </a:xfrm>
        </p:grpSpPr>
        <p:sp>
          <p:nvSpPr>
            <p:cNvPr id="15" name="Rectangle 14"/>
            <p:cNvSpPr/>
            <p:nvPr/>
          </p:nvSpPr>
          <p:spPr>
            <a:xfrm>
              <a:off x="5127359" y="1818575"/>
              <a:ext cx="2339072" cy="99233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TextBox 15"/>
            <p:cNvSpPr txBox="1"/>
            <p:nvPr/>
          </p:nvSpPr>
          <p:spPr>
            <a:xfrm>
              <a:off x="5127359" y="1818575"/>
              <a:ext cx="2339072" cy="9923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l" defTabSz="9779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6021646" y="5298730"/>
            <a:ext cx="26985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000" dirty="0">
                <a:latin typeface="+mj-lt"/>
                <a:ea typeface="Calibri" panose="020F0502020204030204" pitchFamily="34" charset="0"/>
              </a:rPr>
              <a:t>Careers advice to each </a:t>
            </a:r>
            <a:r>
              <a:rPr lang="en-GB" sz="2000" dirty="0" smtClean="0">
                <a:latin typeface="+mj-lt"/>
                <a:ea typeface="Calibri" panose="020F0502020204030204" pitchFamily="34" charset="0"/>
              </a:rPr>
              <a:t>class</a:t>
            </a:r>
            <a:endParaRPr lang="en-GB" sz="2000" dirty="0"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13" name="Picture 12" descr="Teacher Silhouette Black - Free vector graphic on Pixabay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360" y="5463827"/>
            <a:ext cx="531033" cy="620688"/>
          </a:xfrm>
          <a:prstGeom prst="rect">
            <a:avLst/>
          </a:prstGeom>
        </p:spPr>
      </p:pic>
      <p:pic>
        <p:nvPicPr>
          <p:cNvPr id="17" name="Picture 16" descr="File:Noun Project co creation workshop icon 342946 cc.svg ...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203" y="5390953"/>
            <a:ext cx="817245" cy="78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2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3352" y="964692"/>
            <a:ext cx="5797296" cy="118872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KEY STAGE 4 CURRICULUM</a:t>
            </a:r>
            <a:b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36DCD-DE15-4A1F-B41A-7A6DEC726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420888"/>
            <a:ext cx="9143999" cy="6857999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GB" sz="54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  <a:p>
            <a:pPr marL="0" indent="0" algn="ctr">
              <a:buNone/>
            </a:pPr>
            <a:r>
              <a:rPr lang="en-GB" sz="5400" b="1" dirty="0">
                <a:latin typeface="Calibri" pitchFamily="34" charset="0"/>
              </a:rPr>
              <a:t>10 GCSEs in TOTAL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1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3352" y="964692"/>
            <a:ext cx="5797296" cy="118872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KEY STAGE 4 CURRICULUM</a:t>
            </a:r>
            <a:b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Compulsory Subjects</a:t>
            </a:r>
            <a:endParaRPr lang="en-GB" dirty="0"/>
          </a:p>
        </p:txBody>
      </p:sp>
      <p:graphicFrame>
        <p:nvGraphicFramePr>
          <p:cNvPr id="99333" name="Rectangle 3">
            <a:extLst>
              <a:ext uri="{FF2B5EF4-FFF2-40B4-BE49-F238E27FC236}">
                <a16:creationId xmlns:a16="http://schemas.microsoft.com/office/drawing/2014/main" id="{286C346A-42FE-4108-9BB5-F6FB2CD851E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3900" y="2638425"/>
          <a:ext cx="7696200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829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3352" y="964692"/>
            <a:ext cx="5797296" cy="118872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KEY STAGE 4 CURRICULUM</a:t>
            </a:r>
            <a:b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at least one modern language</a:t>
            </a:r>
            <a:endParaRPr lang="en-GB" dirty="0"/>
          </a:p>
        </p:txBody>
      </p:sp>
      <p:graphicFrame>
        <p:nvGraphicFramePr>
          <p:cNvPr id="99333" name="Rectangle 3">
            <a:extLst>
              <a:ext uri="{FF2B5EF4-FFF2-40B4-BE49-F238E27FC236}">
                <a16:creationId xmlns:a16="http://schemas.microsoft.com/office/drawing/2014/main" id="{286C346A-42FE-4108-9BB5-F6FB2CD851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8942382"/>
              </p:ext>
            </p:extLst>
          </p:nvPr>
        </p:nvGraphicFramePr>
        <p:xfrm>
          <a:off x="723900" y="2638425"/>
          <a:ext cx="7696200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611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3352" y="924662"/>
            <a:ext cx="5797296" cy="118872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KEY STAGE 4 CURRICULUM</a:t>
            </a:r>
            <a:b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science</a:t>
            </a:r>
            <a:endParaRPr lang="en-GB" dirty="0"/>
          </a:p>
        </p:txBody>
      </p:sp>
      <p:graphicFrame>
        <p:nvGraphicFramePr>
          <p:cNvPr id="99333" name="Rectangle 3">
            <a:extLst>
              <a:ext uri="{FF2B5EF4-FFF2-40B4-BE49-F238E27FC236}">
                <a16:creationId xmlns:a16="http://schemas.microsoft.com/office/drawing/2014/main" id="{286C346A-42FE-4108-9BB5-F6FB2CD851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5756313"/>
              </p:ext>
            </p:extLst>
          </p:nvPr>
        </p:nvGraphicFramePr>
        <p:xfrm>
          <a:off x="723900" y="3501008"/>
          <a:ext cx="7696200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59ABFD0C-9ED8-4B1C-A134-C836552F00AE}"/>
              </a:ext>
            </a:extLst>
          </p:cNvPr>
          <p:cNvSpPr/>
          <p:nvPr/>
        </p:nvSpPr>
        <p:spPr>
          <a:xfrm>
            <a:off x="878333" y="2616005"/>
            <a:ext cx="871437" cy="871437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FCB21F-206F-42E6-A259-7B293182B218}"/>
              </a:ext>
            </a:extLst>
          </p:cNvPr>
          <p:cNvSpPr txBox="1"/>
          <p:nvPr/>
        </p:nvSpPr>
        <p:spPr>
          <a:xfrm>
            <a:off x="1907704" y="2780928"/>
            <a:ext cx="45720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2400" dirty="0"/>
              <a:t>Double Award Science</a:t>
            </a:r>
          </a:p>
          <a:p>
            <a:pPr lvl="0">
              <a:lnSpc>
                <a:spcPct val="100000"/>
              </a:lnSpc>
            </a:pPr>
            <a:endParaRPr lang="en-US" b="0" dirty="0"/>
          </a:p>
          <a:p>
            <a:pPr lvl="0">
              <a:lnSpc>
                <a:spcPct val="100000"/>
              </a:lnSpc>
            </a:pPr>
            <a:endParaRPr lang="en-US" dirty="0"/>
          </a:p>
          <a:p>
            <a:pPr lvl="0">
              <a:lnSpc>
                <a:spcPct val="100000"/>
              </a:lnSpc>
            </a:pPr>
            <a:endParaRPr lang="en-US" b="0" dirty="0"/>
          </a:p>
          <a:p>
            <a:pPr lvl="0">
              <a:lnSpc>
                <a:spcPct val="100000"/>
              </a:lnSpc>
            </a:pPr>
            <a:endParaRPr lang="en-US" dirty="0"/>
          </a:p>
          <a:p>
            <a:pPr lvl="0">
              <a:lnSpc>
                <a:spcPct val="100000"/>
              </a:lnSpc>
            </a:pPr>
            <a:r>
              <a:rPr lang="en-US" b="0" dirty="0"/>
              <a:t>Or </a:t>
            </a:r>
            <a:r>
              <a:rPr lang="en-US" b="1" dirty="0"/>
              <a:t>at least </a:t>
            </a:r>
            <a:r>
              <a:rPr lang="en-US" b="0" dirty="0"/>
              <a:t>one of the following:</a:t>
            </a:r>
          </a:p>
          <a:p>
            <a:pPr lvl="0">
              <a:lnSpc>
                <a:spcPct val="100000"/>
              </a:lnSpc>
            </a:pPr>
            <a:endParaRPr lang="en-US" dirty="0"/>
          </a:p>
          <a:p>
            <a:pPr lvl="0">
              <a:lnSpc>
                <a:spcPct val="100000"/>
              </a:lnSpc>
            </a:pPr>
            <a:endParaRPr lang="en-US" b="0" dirty="0"/>
          </a:p>
        </p:txBody>
      </p:sp>
      <p:pic>
        <p:nvPicPr>
          <p:cNvPr id="5" name="Graphic 4" descr="Left Brain outline">
            <a:extLst>
              <a:ext uri="{FF2B5EF4-FFF2-40B4-BE49-F238E27FC236}">
                <a16:creationId xmlns:a16="http://schemas.microsoft.com/office/drawing/2014/main" id="{DDA67ED3-ADB3-48C3-814F-2669D46FA7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2815" y="2602439"/>
            <a:ext cx="871437" cy="87143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5C8AC18-EF68-4C84-A9C5-19721639CB38}"/>
              </a:ext>
            </a:extLst>
          </p:cNvPr>
          <p:cNvSpPr/>
          <p:nvPr/>
        </p:nvSpPr>
        <p:spPr>
          <a:xfrm>
            <a:off x="5076056" y="2140514"/>
            <a:ext cx="3981856" cy="21725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0E465-826D-49BF-9408-BBAEAD2B8B93}"/>
              </a:ext>
            </a:extLst>
          </p:cNvPr>
          <p:cNvSpPr txBox="1"/>
          <p:nvPr/>
        </p:nvSpPr>
        <p:spPr>
          <a:xfrm>
            <a:off x="5316549" y="2053277"/>
            <a:ext cx="374136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800" b="1" dirty="0">
                <a:latin typeface="Calibri" pitchFamily="34" charset="0"/>
              </a:rPr>
              <a:t>Involves all three sciences</a:t>
            </a:r>
          </a:p>
          <a:p>
            <a:pPr>
              <a:lnSpc>
                <a:spcPct val="150000"/>
              </a:lnSpc>
            </a:pPr>
            <a:r>
              <a:rPr lang="en-GB" sz="1800" b="1" dirty="0">
                <a:latin typeface="Calibri" pitchFamily="34" charset="0"/>
              </a:rPr>
              <a:t>The equivalent of 2 GCSEs</a:t>
            </a:r>
          </a:p>
          <a:p>
            <a:pPr>
              <a:lnSpc>
                <a:spcPct val="150000"/>
              </a:lnSpc>
            </a:pPr>
            <a:r>
              <a:rPr lang="en-GB" sz="1800" b="1" dirty="0">
                <a:latin typeface="Calibri" pitchFamily="34" charset="0"/>
              </a:rPr>
              <a:t>Keeps GCSE &amp; A Level options open</a:t>
            </a:r>
          </a:p>
          <a:p>
            <a:pPr>
              <a:lnSpc>
                <a:spcPct val="150000"/>
              </a:lnSpc>
            </a:pPr>
            <a:r>
              <a:rPr lang="en-GB" sz="1800" b="1" dirty="0">
                <a:latin typeface="Calibri" pitchFamily="34" charset="0"/>
              </a:rPr>
              <a:t>Same topics - less detailed content: </a:t>
            </a:r>
          </a:p>
          <a:p>
            <a:r>
              <a:rPr lang="en-GB" sz="1800" b="1" dirty="0">
                <a:latin typeface="Calibri" pitchFamily="34" charset="0"/>
              </a:rPr>
              <a:t>solid preparation for A  Level</a:t>
            </a:r>
          </a:p>
        </p:txBody>
      </p:sp>
    </p:spTree>
    <p:extLst>
      <p:ext uri="{BB962C8B-B14F-4D97-AF65-F5344CB8AC3E}">
        <p14:creationId xmlns:p14="http://schemas.microsoft.com/office/powerpoint/2010/main" val="428359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21224" y="1340768"/>
            <a:ext cx="3906760" cy="118872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dirty="0">
                <a:latin typeface="Calibri" pitchFamily="34" charset="0"/>
              </a:rPr>
              <a:t>Science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A34BB-1671-4BE3-AF49-D63EE56DB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90672" y="4077888"/>
            <a:ext cx="7364289" cy="35866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accent5">
                    <a:lumMod val="75000"/>
                  </a:schemeClr>
                </a:solidFill>
              </a:rPr>
              <a:t>Double Award or 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chemeClr val="accent5">
                    <a:lumMod val="75000"/>
                  </a:schemeClr>
                </a:solidFill>
              </a:rPr>
              <a:t>1, 2 or 3 Sciences?</a:t>
            </a:r>
            <a:endParaRPr lang="en-GB" sz="6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Graphic 4" descr="Thought bubble outline">
            <a:extLst>
              <a:ext uri="{FF2B5EF4-FFF2-40B4-BE49-F238E27FC236}">
                <a16:creationId xmlns:a16="http://schemas.microsoft.com/office/drawing/2014/main" id="{0D84C3FA-0BDD-446C-9664-F6D95FC1E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7984" y="-387424"/>
            <a:ext cx="5113384" cy="51133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6C146E-6296-4E9B-BC5D-977183969606}"/>
              </a:ext>
            </a:extLst>
          </p:cNvPr>
          <p:cNvSpPr txBox="1"/>
          <p:nvPr/>
        </p:nvSpPr>
        <p:spPr>
          <a:xfrm>
            <a:off x="5138529" y="908720"/>
            <a:ext cx="369229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dirty="0">
                <a:latin typeface="Bahnschrift Light" panose="020B0502040204020203" pitchFamily="34" charset="0"/>
              </a:rPr>
              <a:t>Your aptitude for sciences</a:t>
            </a:r>
          </a:p>
          <a:p>
            <a:pPr marL="0" indent="0" algn="ctr">
              <a:buNone/>
            </a:pPr>
            <a:endParaRPr lang="en-GB" dirty="0">
              <a:latin typeface="Bahnschrift Light" panose="020B0502040204020203" pitchFamily="34" charset="0"/>
            </a:endParaRPr>
          </a:p>
          <a:p>
            <a:pPr marL="0" indent="0" algn="ctr">
              <a:buNone/>
            </a:pPr>
            <a:r>
              <a:rPr lang="en-GB" dirty="0">
                <a:latin typeface="Bahnschrift Light" panose="020B0502040204020203" pitchFamily="34" charset="0"/>
              </a:rPr>
              <a:t>Your A Level choices</a:t>
            </a:r>
          </a:p>
          <a:p>
            <a:pPr marL="0" indent="0" algn="ctr">
              <a:buNone/>
            </a:pPr>
            <a:endParaRPr lang="en-GB" dirty="0">
              <a:latin typeface="Bahnschrift Light" panose="020B0502040204020203" pitchFamily="34" charset="0"/>
            </a:endParaRPr>
          </a:p>
          <a:p>
            <a:pPr marL="0" indent="0" algn="ctr">
              <a:buNone/>
            </a:pPr>
            <a:r>
              <a:rPr lang="en-GB" dirty="0">
                <a:latin typeface="Bahnschrift Light" panose="020B0502040204020203" pitchFamily="34" charset="0"/>
              </a:rPr>
              <a:t>Career implications</a:t>
            </a:r>
          </a:p>
        </p:txBody>
      </p:sp>
    </p:spTree>
    <p:extLst>
      <p:ext uri="{BB962C8B-B14F-4D97-AF65-F5344CB8AC3E}">
        <p14:creationId xmlns:p14="http://schemas.microsoft.com/office/powerpoint/2010/main" val="58625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KEY STAGE 4 CURRICULUM</a:t>
            </a:r>
            <a:b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FURther options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C03A5-5895-46DE-BCA3-AA812E5281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41716" y="2638043"/>
            <a:ext cx="3288023" cy="310198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latin typeface="Calibri" pitchFamily="34" charset="0"/>
              </a:rPr>
              <a:t>Art &amp; Design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latin typeface="Calibri" pitchFamily="34" charset="0"/>
              </a:rPr>
              <a:t>Biology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effectLst/>
                <a:latin typeface="Calibri" pitchFamily="34" charset="0"/>
              </a:rPr>
              <a:t>Business Studies*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latin typeface="Calibri" pitchFamily="34" charset="0"/>
              </a:rPr>
              <a:t>Chemistry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800" b="1" dirty="0" smtClean="0">
                <a:latin typeface="Calibri" pitchFamily="34" charset="0"/>
              </a:rPr>
              <a:t>Further </a:t>
            </a:r>
            <a:r>
              <a:rPr lang="en-GB" sz="1800" b="1" dirty="0">
                <a:latin typeface="Calibri" pitchFamily="34" charset="0"/>
              </a:rPr>
              <a:t>Mathematics*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latin typeface="Calibri" pitchFamily="34" charset="0"/>
              </a:rPr>
              <a:t>French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latin typeface="Calibri" pitchFamily="34" charset="0"/>
              </a:rPr>
              <a:t>Geography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latin typeface="Calibri" pitchFamily="34" charset="0"/>
              </a:rPr>
              <a:t>German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800" b="1" dirty="0">
              <a:latin typeface="Calibri" pitchFamily="34" charset="0"/>
            </a:endParaRPr>
          </a:p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E0C33C-637A-4014-884C-8FEE3D660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6609" y="2649264"/>
            <a:ext cx="3290516" cy="310198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latin typeface="Calibri" pitchFamily="34" charset="0"/>
              </a:rPr>
              <a:t>History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latin typeface="Calibri" pitchFamily="34" charset="0"/>
              </a:rPr>
              <a:t>Food &amp; Nutrition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latin typeface="Calibri" pitchFamily="34" charset="0"/>
              </a:rPr>
              <a:t>Digital Technology*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latin typeface="Calibri" pitchFamily="34" charset="0"/>
              </a:rPr>
              <a:t>Music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latin typeface="Calibri" pitchFamily="34" charset="0"/>
              </a:rPr>
              <a:t>Physical Education*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latin typeface="Calibri" pitchFamily="34" charset="0"/>
              </a:rPr>
              <a:t>Physics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latin typeface="Calibri" pitchFamily="34" charset="0"/>
              </a:rPr>
              <a:t>Spanish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latin typeface="Calibri" pitchFamily="34" charset="0"/>
              </a:rPr>
              <a:t>Technology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400" dirty="0">
                <a:latin typeface="Calibri" pitchFamily="34" charset="0"/>
              </a:rPr>
              <a:t>*</a:t>
            </a:r>
            <a:r>
              <a:rPr lang="en-GB" sz="1400" i="1" dirty="0">
                <a:latin typeface="Calibri" pitchFamily="34" charset="0"/>
              </a:rPr>
              <a:t>new subject for GCSE</a:t>
            </a: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DEB5F4-CFD3-462A-BA46-9BC7BAF8E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1"/>
          <a:stretch/>
        </p:blipFill>
        <p:spPr>
          <a:xfrm rot="693416">
            <a:off x="7516819" y="2090347"/>
            <a:ext cx="1470836" cy="1348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BE9C3D-163A-46BB-B70A-AE95551512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47" r="5661"/>
          <a:stretch/>
        </p:blipFill>
        <p:spPr>
          <a:xfrm rot="20710782">
            <a:off x="273928" y="1976544"/>
            <a:ext cx="1247948" cy="11780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50E4F5-AB8C-4AAD-96F5-5C5901A83D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002" b="1466"/>
          <a:stretch/>
        </p:blipFill>
        <p:spPr>
          <a:xfrm rot="1532348">
            <a:off x="241577" y="3249803"/>
            <a:ext cx="1430379" cy="13016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79C05D-B71C-494C-B94A-60081CAF7B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950" b="1182"/>
          <a:stretch/>
        </p:blipFill>
        <p:spPr>
          <a:xfrm rot="20427228">
            <a:off x="224082" y="4610259"/>
            <a:ext cx="1472683" cy="14086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F5AC44-B891-4BC0-A61E-2739AB8F49E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097" r="3484"/>
          <a:stretch/>
        </p:blipFill>
        <p:spPr>
          <a:xfrm rot="20147196">
            <a:off x="7454283" y="3403746"/>
            <a:ext cx="1438349" cy="13577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994869B-1102-45D2-81E6-31100BB02A5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78" r="5551" b="3895"/>
          <a:stretch/>
        </p:blipFill>
        <p:spPr>
          <a:xfrm rot="1410820">
            <a:off x="7481514" y="4811303"/>
            <a:ext cx="1441171" cy="140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4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3352" y="964692"/>
            <a:ext cx="5797296" cy="118872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KEY STAGE 4 CURRICULUM</a:t>
            </a:r>
            <a:b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other subjects</a:t>
            </a:r>
            <a:endParaRPr lang="en-GB" dirty="0">
              <a:latin typeface="Calibri" pitchFamily="34" charset="0"/>
            </a:endParaRPr>
          </a:p>
        </p:txBody>
      </p:sp>
      <p:graphicFrame>
        <p:nvGraphicFramePr>
          <p:cNvPr id="98309" name="Rectangle 3">
            <a:extLst>
              <a:ext uri="{FF2B5EF4-FFF2-40B4-BE49-F238E27FC236}">
                <a16:creationId xmlns:a16="http://schemas.microsoft.com/office/drawing/2014/main" id="{A56A500E-9E4A-4AF7-ACEC-7EBCD765BF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064811"/>
              </p:ext>
            </p:extLst>
          </p:nvPr>
        </p:nvGraphicFramePr>
        <p:xfrm>
          <a:off x="723900" y="2638425"/>
          <a:ext cx="7696200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Graphic 2" descr="Yoga with solid fill">
            <a:extLst>
              <a:ext uri="{FF2B5EF4-FFF2-40B4-BE49-F238E27FC236}">
                <a16:creationId xmlns:a16="http://schemas.microsoft.com/office/drawing/2014/main" id="{7D83D62C-F1C0-4534-8F39-E95888241E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04248" y="30689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9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451</Words>
  <Application>Microsoft Office PowerPoint</Application>
  <PresentationFormat>On-screen Show (4:3)</PresentationFormat>
  <Paragraphs>114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Bahnschrift Light</vt:lpstr>
      <vt:lpstr>Calibri</vt:lpstr>
      <vt:lpstr>Comic Sans MS</vt:lpstr>
      <vt:lpstr>Gill Sans MT</vt:lpstr>
      <vt:lpstr>Trebuchet MS</vt:lpstr>
      <vt:lpstr>Parcel</vt:lpstr>
      <vt:lpstr>PowerPoint Presentation</vt:lpstr>
      <vt:lpstr>Subject Choices 2022 - 24</vt:lpstr>
      <vt:lpstr>KEY STAGE 4 CURRICULUM </vt:lpstr>
      <vt:lpstr>KEY STAGE 4 CURRICULUM Compulsory Subjects</vt:lpstr>
      <vt:lpstr>KEY STAGE 4 CURRICULUM at least one modern language</vt:lpstr>
      <vt:lpstr>KEY STAGE 4 CURRICULUM science</vt:lpstr>
      <vt:lpstr>Science</vt:lpstr>
      <vt:lpstr>KEY STAGE 4 CURRICULUM FURther options</vt:lpstr>
      <vt:lpstr>KEY STAGE 4 CURRICULUM other subjects</vt:lpstr>
      <vt:lpstr>Types of Assessment at GCSE</vt:lpstr>
      <vt:lpstr>The following subjects  have controlled  assessments/ practical  elements:</vt:lpstr>
      <vt:lpstr>Some considerations ….</vt:lpstr>
      <vt:lpstr>Subjects you can take at  A Level without GCSE</vt:lpstr>
      <vt:lpstr>KEY DATES</vt:lpstr>
      <vt:lpstr>In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Nelson</dc:creator>
  <cp:lastModifiedBy>J McGaffin</cp:lastModifiedBy>
  <cp:revision>9</cp:revision>
  <cp:lastPrinted>2021-01-27T11:20:05Z</cp:lastPrinted>
  <dcterms:created xsi:type="dcterms:W3CDTF">2021-01-17T12:39:26Z</dcterms:created>
  <dcterms:modified xsi:type="dcterms:W3CDTF">2022-02-04T12:01:06Z</dcterms:modified>
</cp:coreProperties>
</file>